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2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1524000" y="1122363"/>
            <a:ext cx="9144000" cy="2387600"/>
          </a:xfrm>
        </p:spPr>
        <p:txBody>
          <a:bodyPr anchor="b"/>
          <a:lstStyle>
            <a:lvl1pPr algn="ctr">
              <a:defRPr sz="6000"/>
            </a:lvl1pPr>
          </a:lstStyle>
          <a:p>
            <a:r>
              <a:rPr lang="el-GR" smtClean="0"/>
              <a:t>Στυλ κύριου τίτλου</a:t>
            </a:r>
            <a:endParaRPr lang="el-GR"/>
          </a:p>
        </p:txBody>
      </p:sp>
      <p:sp>
        <p:nvSpPr>
          <p:cNvPr id="3" name="Υπότιτλο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smtClean="0"/>
              <a:t>Κάντε κλικ για να επεξεργαστείτε τον υπότιτλο του υποδείγματος</a:t>
            </a:r>
            <a:endParaRPr lang="el-GR"/>
          </a:p>
        </p:txBody>
      </p:sp>
      <p:sp>
        <p:nvSpPr>
          <p:cNvPr id="4" name="Θέση ημερομηνίας 3"/>
          <p:cNvSpPr>
            <a:spLocks noGrp="1"/>
          </p:cNvSpPr>
          <p:nvPr>
            <p:ph type="dt" sz="half" idx="10"/>
          </p:nvPr>
        </p:nvSpPr>
        <p:spPr/>
        <p:txBody>
          <a:bodyPr/>
          <a:lstStyle/>
          <a:p>
            <a:fld id="{7C5E9BCF-27F8-46C1-B069-D2FF9048147A}" type="datetimeFigureOut">
              <a:rPr lang="el-GR" smtClean="0"/>
              <a:t>28/2/2021</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1142387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idx="1"/>
          </p:nvPr>
        </p:nvSpPr>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7C5E9BCF-27F8-46C1-B069-D2FF9048147A}" type="datetimeFigureOut">
              <a:rPr lang="el-GR" smtClean="0"/>
              <a:t>28/2/2021</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16529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831850" y="1709738"/>
            <a:ext cx="10515600" cy="2852737"/>
          </a:xfrm>
        </p:spPr>
        <p:txBody>
          <a:bodyPr anchor="b"/>
          <a:lstStyle>
            <a:lvl1pPr>
              <a:defRPr sz="6000"/>
            </a:lvl1pPr>
          </a:lstStyle>
          <a:p>
            <a:r>
              <a:rPr lang="el-GR" smtClean="0"/>
              <a:t>Στυλ κύριου τίτλου</a:t>
            </a:r>
            <a:endParaRPr lang="el-GR"/>
          </a:p>
        </p:txBody>
      </p:sp>
      <p:sp>
        <p:nvSpPr>
          <p:cNvPr id="3" name="Θέση κειμένου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smtClean="0"/>
              <a:t>Επεξεργασία στυλ υποδείγματος κειμένου</a:t>
            </a:r>
          </a:p>
        </p:txBody>
      </p:sp>
      <p:sp>
        <p:nvSpPr>
          <p:cNvPr id="4" name="Θέση ημερομηνίας 3"/>
          <p:cNvSpPr>
            <a:spLocks noGrp="1"/>
          </p:cNvSpPr>
          <p:nvPr>
            <p:ph type="dt" sz="half" idx="10"/>
          </p:nvPr>
        </p:nvSpPr>
        <p:spPr/>
        <p:txBody>
          <a:bodyPr/>
          <a:lstStyle/>
          <a:p>
            <a:fld id="{7C5E9BCF-27F8-46C1-B069-D2FF9048147A}" type="datetimeFigureOut">
              <a:rPr lang="el-GR" smtClean="0"/>
              <a:t>28/2/2021</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1564541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sz="half" idx="1"/>
          </p:nvPr>
        </p:nvSpPr>
        <p:spPr>
          <a:xfrm>
            <a:off x="838200" y="1825625"/>
            <a:ext cx="5181600" cy="4351338"/>
          </a:xfrm>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περιεχομένου 3"/>
          <p:cNvSpPr>
            <a:spLocks noGrp="1"/>
          </p:cNvSpPr>
          <p:nvPr>
            <p:ph sz="half" idx="2"/>
          </p:nvPr>
        </p:nvSpPr>
        <p:spPr>
          <a:xfrm>
            <a:off x="6172200" y="1825625"/>
            <a:ext cx="5181600" cy="4351338"/>
          </a:xfrm>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ημερομηνίας 4"/>
          <p:cNvSpPr>
            <a:spLocks noGrp="1"/>
          </p:cNvSpPr>
          <p:nvPr>
            <p:ph type="dt" sz="half" idx="10"/>
          </p:nvPr>
        </p:nvSpPr>
        <p:spPr/>
        <p:txBody>
          <a:bodyPr/>
          <a:lstStyle/>
          <a:p>
            <a:fld id="{7C5E9BCF-27F8-46C1-B069-D2FF9048147A}" type="datetimeFigureOut">
              <a:rPr lang="el-GR" smtClean="0"/>
              <a:t>28/2/2021</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17458972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365125"/>
            <a:ext cx="10515600" cy="1325563"/>
          </a:xfrm>
        </p:spPr>
        <p:txBody>
          <a:bodyPr/>
          <a:lstStyle/>
          <a:p>
            <a:r>
              <a:rPr lang="el-GR" smtClean="0"/>
              <a:t>Στυλ κύριου τίτλου</a:t>
            </a:r>
            <a:endParaRPr lang="el-GR"/>
          </a:p>
        </p:txBody>
      </p:sp>
      <p:sp>
        <p:nvSpPr>
          <p:cNvPr id="3" name="Θέση κειμένου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Επεξεργασία στυλ υποδείγματος κειμένου</a:t>
            </a:r>
          </a:p>
        </p:txBody>
      </p:sp>
      <p:sp>
        <p:nvSpPr>
          <p:cNvPr id="4" name="Θέση περιεχομένου 3"/>
          <p:cNvSpPr>
            <a:spLocks noGrp="1"/>
          </p:cNvSpPr>
          <p:nvPr>
            <p:ph sz="half" idx="2"/>
          </p:nvPr>
        </p:nvSpPr>
        <p:spPr>
          <a:xfrm>
            <a:off x="839788" y="2505075"/>
            <a:ext cx="5157787" cy="3684588"/>
          </a:xfrm>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κειμένου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Επεξεργασία στυλ υποδείγματος κειμένου</a:t>
            </a:r>
          </a:p>
        </p:txBody>
      </p:sp>
      <p:sp>
        <p:nvSpPr>
          <p:cNvPr id="6" name="Θέση περιεχομένου 5"/>
          <p:cNvSpPr>
            <a:spLocks noGrp="1"/>
          </p:cNvSpPr>
          <p:nvPr>
            <p:ph sz="quarter" idx="4"/>
          </p:nvPr>
        </p:nvSpPr>
        <p:spPr>
          <a:xfrm>
            <a:off x="6172200" y="2505075"/>
            <a:ext cx="5183188" cy="3684588"/>
          </a:xfrm>
        </p:spPr>
        <p:txBody>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Θέση ημερομηνίας 6"/>
          <p:cNvSpPr>
            <a:spLocks noGrp="1"/>
          </p:cNvSpPr>
          <p:nvPr>
            <p:ph type="dt" sz="half" idx="10"/>
          </p:nvPr>
        </p:nvSpPr>
        <p:spPr/>
        <p:txBody>
          <a:bodyPr/>
          <a:lstStyle/>
          <a:p>
            <a:fld id="{7C5E9BCF-27F8-46C1-B069-D2FF9048147A}" type="datetimeFigureOut">
              <a:rPr lang="el-GR" smtClean="0"/>
              <a:t>28/2/2021</a:t>
            </a:fld>
            <a:endParaRPr lang="el-GR"/>
          </a:p>
        </p:txBody>
      </p:sp>
      <p:sp>
        <p:nvSpPr>
          <p:cNvPr id="8" name="Θέση υποσέλιδου 7"/>
          <p:cNvSpPr>
            <a:spLocks noGrp="1"/>
          </p:cNvSpPr>
          <p:nvPr>
            <p:ph type="ftr" sz="quarter" idx="11"/>
          </p:nvPr>
        </p:nvSpPr>
        <p:spPr/>
        <p:txBody>
          <a:bodyPr/>
          <a:lstStyle/>
          <a:p>
            <a:endParaRPr lang="el-GR"/>
          </a:p>
        </p:txBody>
      </p:sp>
      <p:sp>
        <p:nvSpPr>
          <p:cNvPr id="9" name="Θέση αριθμού διαφάνειας 8"/>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511106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ημερομηνίας 2"/>
          <p:cNvSpPr>
            <a:spLocks noGrp="1"/>
          </p:cNvSpPr>
          <p:nvPr>
            <p:ph type="dt" sz="half" idx="10"/>
          </p:nvPr>
        </p:nvSpPr>
        <p:spPr/>
        <p:txBody>
          <a:bodyPr/>
          <a:lstStyle/>
          <a:p>
            <a:fld id="{7C5E9BCF-27F8-46C1-B069-D2FF9048147A}" type="datetimeFigureOut">
              <a:rPr lang="el-GR" smtClean="0"/>
              <a:t>28/2/2021</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3664639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7C5E9BCF-27F8-46C1-B069-D2FF9048147A}" type="datetimeFigureOut">
              <a:rPr lang="el-GR" smtClean="0"/>
              <a:t>28/2/2021</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2684507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smtClean="0"/>
              <a:t>Στυλ κύριου τίτλου</a:t>
            </a:r>
            <a:endParaRPr lang="el-GR"/>
          </a:p>
        </p:txBody>
      </p:sp>
      <p:sp>
        <p:nvSpPr>
          <p:cNvPr id="3" name="Θέση περιεχομένου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smtClean="0"/>
              <a:t>Επεξεργασία στυλ υποδείγματος κειμένου</a:t>
            </a:r>
          </a:p>
        </p:txBody>
      </p:sp>
      <p:sp>
        <p:nvSpPr>
          <p:cNvPr id="5" name="Θέση ημερομηνίας 4"/>
          <p:cNvSpPr>
            <a:spLocks noGrp="1"/>
          </p:cNvSpPr>
          <p:nvPr>
            <p:ph type="dt" sz="half" idx="10"/>
          </p:nvPr>
        </p:nvSpPr>
        <p:spPr/>
        <p:txBody>
          <a:bodyPr/>
          <a:lstStyle/>
          <a:p>
            <a:fld id="{7C5E9BCF-27F8-46C1-B069-D2FF9048147A}" type="datetimeFigureOut">
              <a:rPr lang="el-GR" smtClean="0"/>
              <a:t>28/2/2021</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1742736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smtClean="0"/>
              <a:t>Στυλ κύριου τίτλου</a:t>
            </a:r>
            <a:endParaRPr lang="el-GR"/>
          </a:p>
        </p:txBody>
      </p:sp>
      <p:sp>
        <p:nvSpPr>
          <p:cNvPr id="3" name="Θέση εικόνας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smtClean="0"/>
              <a:t>Επεξεργασία στυλ υποδείγματος κειμένου</a:t>
            </a:r>
          </a:p>
        </p:txBody>
      </p:sp>
      <p:sp>
        <p:nvSpPr>
          <p:cNvPr id="5" name="Θέση ημερομηνίας 4"/>
          <p:cNvSpPr>
            <a:spLocks noGrp="1"/>
          </p:cNvSpPr>
          <p:nvPr>
            <p:ph type="dt" sz="half" idx="10"/>
          </p:nvPr>
        </p:nvSpPr>
        <p:spPr/>
        <p:txBody>
          <a:bodyPr/>
          <a:lstStyle/>
          <a:p>
            <a:fld id="{7C5E9BCF-27F8-46C1-B069-D2FF9048147A}" type="datetimeFigureOut">
              <a:rPr lang="el-GR" smtClean="0"/>
              <a:t>28/2/2021</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401179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p:txBody>
          <a:bodyPr vert="eaVert"/>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7C5E9BCF-27F8-46C1-B069-D2FF9048147A}" type="datetimeFigureOut">
              <a:rPr lang="el-GR" smtClean="0"/>
              <a:t>28/2/2021</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3937311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8724900" y="365125"/>
            <a:ext cx="2628900" cy="5811838"/>
          </a:xfrm>
        </p:spPr>
        <p:txBody>
          <a:bodyPr vert="eaVert"/>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a:xfrm>
            <a:off x="838200" y="365125"/>
            <a:ext cx="7734300" cy="5811838"/>
          </a:xfrm>
        </p:spPr>
        <p:txBody>
          <a:bodyPr vert="eaVert"/>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7C5E9BCF-27F8-46C1-B069-D2FF9048147A}" type="datetimeFigureOut">
              <a:rPr lang="el-GR" smtClean="0"/>
              <a:t>28/2/2021</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70AB4F27-F051-41BC-90B4-C5C9A6E7C2CD}" type="slidenum">
              <a:rPr lang="el-GR" smtClean="0"/>
              <a:t>‹#›</a:t>
            </a:fld>
            <a:endParaRPr lang="el-GR"/>
          </a:p>
        </p:txBody>
      </p:sp>
    </p:spTree>
    <p:extLst>
      <p:ext uri="{BB962C8B-B14F-4D97-AF65-F5344CB8AC3E}">
        <p14:creationId xmlns:p14="http://schemas.microsoft.com/office/powerpoint/2010/main" val="1576416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smtClean="0"/>
              <a:t>Στυλ κύριου τίτλου</a:t>
            </a:r>
            <a:endParaRPr lang="el-GR"/>
          </a:p>
        </p:txBody>
      </p:sp>
      <p:sp>
        <p:nvSpPr>
          <p:cNvPr id="3" name="Θέση κειμένου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smtClean="0"/>
              <a:t>Επεξεργασία 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5E9BCF-27F8-46C1-B069-D2FF9048147A}" type="datetimeFigureOut">
              <a:rPr lang="el-GR" smtClean="0"/>
              <a:t>28/2/2021</a:t>
            </a:fld>
            <a:endParaRPr lang="el-GR"/>
          </a:p>
        </p:txBody>
      </p:sp>
      <p:sp>
        <p:nvSpPr>
          <p:cNvPr id="5" name="Θέση υποσέλιδου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AB4F27-F051-41BC-90B4-C5C9A6E7C2CD}" type="slidenum">
              <a:rPr lang="el-GR" smtClean="0"/>
              <a:t>‹#›</a:t>
            </a:fld>
            <a:endParaRPr lang="el-GR"/>
          </a:p>
        </p:txBody>
      </p:sp>
    </p:spTree>
    <p:extLst>
      <p:ext uri="{BB962C8B-B14F-4D97-AF65-F5344CB8AC3E}">
        <p14:creationId xmlns:p14="http://schemas.microsoft.com/office/powerpoint/2010/main" val="3618560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p:txBody>
          <a:bodyPr/>
          <a:lstStyle/>
          <a:p>
            <a:endParaRPr lang="el-GR"/>
          </a:p>
        </p:txBody>
      </p:sp>
      <p:sp>
        <p:nvSpPr>
          <p:cNvPr id="3" name="Υπότιτλος 2"/>
          <p:cNvSpPr>
            <a:spLocks noGrp="1"/>
          </p:cNvSpPr>
          <p:nvPr>
            <p:ph type="subTitle" idx="1"/>
          </p:nvPr>
        </p:nvSpPr>
        <p:spPr/>
        <p:txBody>
          <a:bodyPr/>
          <a:lstStyle/>
          <a:p>
            <a:endParaRPr lang="el-GR"/>
          </a:p>
        </p:txBody>
      </p:sp>
    </p:spTree>
    <p:extLst>
      <p:ext uri="{BB962C8B-B14F-4D97-AF65-F5344CB8AC3E}">
        <p14:creationId xmlns:p14="http://schemas.microsoft.com/office/powerpoint/2010/main" val="3998282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pPr algn="ctr"/>
            <a:r>
              <a:rPr lang="el-GR" sz="3600" dirty="0" smtClean="0">
                <a:solidFill>
                  <a:srgbClr val="FF0000"/>
                </a:solidFill>
              </a:rPr>
              <a:t>ΝΕΟΜΑΡΤΥΡΕΣ</a:t>
            </a:r>
            <a:endParaRPr lang="el-GR" sz="3600" dirty="0">
              <a:solidFill>
                <a:srgbClr val="FF0000"/>
              </a:solidFill>
            </a:endParaRPr>
          </a:p>
        </p:txBody>
      </p:sp>
      <p:sp>
        <p:nvSpPr>
          <p:cNvPr id="3" name="Θέση περιεχομένου 2"/>
          <p:cNvSpPr>
            <a:spLocks noGrp="1"/>
          </p:cNvSpPr>
          <p:nvPr>
            <p:ph idx="1"/>
          </p:nvPr>
        </p:nvSpPr>
        <p:spPr/>
        <p:txBody>
          <a:bodyPr/>
          <a:lstStyle/>
          <a:p>
            <a:r>
              <a:rPr lang="el-GR" dirty="0"/>
              <a:t>Νεομάρτυρες ονομάζουμε όσους μαρτύρησαν στα </a:t>
            </a:r>
            <a:r>
              <a:rPr lang="el-GR" dirty="0" err="1"/>
              <a:t>νεώτερα</a:t>
            </a:r>
            <a:r>
              <a:rPr lang="el-GR" dirty="0"/>
              <a:t> χρόνια , ιδιαίτερα στα χρόνια της Τουρκοκρατίας, για να τους διακρίνουμε από τους μάρτυρες των πρώτων χριστιανικών χρόνων.</a:t>
            </a:r>
            <a:endParaRPr lang="el-GR" dirty="0"/>
          </a:p>
        </p:txBody>
      </p:sp>
    </p:spTree>
    <p:extLst>
      <p:ext uri="{BB962C8B-B14F-4D97-AF65-F5344CB8AC3E}">
        <p14:creationId xmlns:p14="http://schemas.microsoft.com/office/powerpoint/2010/main" val="19433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Ορθογώνιο 1"/>
          <p:cNvSpPr/>
          <p:nvPr/>
        </p:nvSpPr>
        <p:spPr>
          <a:xfrm>
            <a:off x="585781" y="335846"/>
            <a:ext cx="8629649" cy="3139321"/>
          </a:xfrm>
          <a:prstGeom prst="rect">
            <a:avLst/>
          </a:prstGeom>
        </p:spPr>
        <p:txBody>
          <a:bodyPr wrap="square">
            <a:spAutoFit/>
          </a:bodyPr>
          <a:lstStyle/>
          <a:p>
            <a:pPr fontAlgn="base"/>
            <a:r>
              <a:rPr lang="el-GR" dirty="0">
                <a:latin typeface="Open Sans"/>
              </a:rPr>
              <a:t>Θα μπορούσαμε να διακρίνουμε τους Νεομάρτυρες σε δύο ομάδες </a:t>
            </a:r>
            <a:endParaRPr lang="el-GR" dirty="0" smtClean="0">
              <a:latin typeface="Open Sans"/>
            </a:endParaRPr>
          </a:p>
          <a:p>
            <a:pPr fontAlgn="base"/>
            <a:endParaRPr lang="el-GR" dirty="0" smtClean="0">
              <a:latin typeface="Open Sans"/>
            </a:endParaRPr>
          </a:p>
          <a:p>
            <a:pPr fontAlgn="base"/>
            <a:r>
              <a:rPr lang="el-GR" dirty="0" smtClean="0">
                <a:latin typeface="Open Sans"/>
              </a:rPr>
              <a:t>.</a:t>
            </a:r>
            <a:r>
              <a:rPr lang="el-GR" dirty="0">
                <a:latin typeface="Open Sans"/>
              </a:rPr>
              <a:t>Πρώτον αυτούς οι οποίοι σε κάποια στιγμή της ζωής τους προκλήθηκαν να αρνηθούν τον Χριστό, έμειναν όμως σταθεροί στην πίστη, παρά τα θέλγητρα και τα φόβητρα εκ μέρους των διωκτών, ομολόγησαν τον Χριστό και θανατώθηκαν. </a:t>
            </a:r>
            <a:endParaRPr lang="el-GR" dirty="0" smtClean="0">
              <a:latin typeface="Open Sans"/>
            </a:endParaRPr>
          </a:p>
          <a:p>
            <a:pPr fontAlgn="base"/>
            <a:endParaRPr lang="el-GR" dirty="0">
              <a:latin typeface="Open Sans"/>
            </a:endParaRPr>
          </a:p>
          <a:p>
            <a:pPr fontAlgn="base"/>
            <a:endParaRPr lang="el-GR" dirty="0" smtClean="0">
              <a:latin typeface="Open Sans"/>
            </a:endParaRPr>
          </a:p>
          <a:p>
            <a:pPr fontAlgn="base"/>
            <a:r>
              <a:rPr lang="el-GR" dirty="0" smtClean="0">
                <a:latin typeface="Open Sans"/>
              </a:rPr>
              <a:t>Δεύτερον </a:t>
            </a:r>
            <a:r>
              <a:rPr lang="el-GR" dirty="0">
                <a:latin typeface="Open Sans"/>
              </a:rPr>
              <a:t>αυτούς οι οποίοι σε κάποια στιγμή αδυναμίας, για διαφόρους λόγους, αρνήθηκαν τον Χριστό και έγιναν Μουσουλμάνοι. Κατόπιν, αργά ή γρήγορα , συνειδητοποίησαν αυτό που έπαθαν, μετανόησαν, επανεντάχθηκαν στην Εκκλησία και έζησαν με συνέπεια τη χριστιανική ζωή. </a:t>
            </a:r>
            <a:endParaRPr lang="el-GR" b="0" i="0" dirty="0">
              <a:effectLst/>
              <a:latin typeface="Open Sans"/>
            </a:endParaRPr>
          </a:p>
        </p:txBody>
      </p:sp>
    </p:spTree>
    <p:extLst>
      <p:ext uri="{BB962C8B-B14F-4D97-AF65-F5344CB8AC3E}">
        <p14:creationId xmlns:p14="http://schemas.microsoft.com/office/powerpoint/2010/main" val="876269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ΑΓΙΟΣ ΝΕΟΜΑΡΤΥΣ ΓΕΩΡΓΙΟΣ Ο ΕΝ ΙΩΑΝΝΙΝΟΙΣ</a:t>
            </a:r>
            <a:endParaRPr lang="el-GR" dirty="0"/>
          </a:p>
        </p:txBody>
      </p:sp>
      <p:pic>
        <p:nvPicPr>
          <p:cNvPr id="5" name="Θέση περιεχομένου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86450" y="457201"/>
            <a:ext cx="4098903" cy="5403850"/>
          </a:xfrm>
        </p:spPr>
      </p:pic>
      <p:sp>
        <p:nvSpPr>
          <p:cNvPr id="4" name="Θέση κειμένου 3"/>
          <p:cNvSpPr>
            <a:spLocks noGrp="1"/>
          </p:cNvSpPr>
          <p:nvPr>
            <p:ph type="body" sz="half" idx="2"/>
          </p:nvPr>
        </p:nvSpPr>
        <p:spPr/>
        <p:txBody>
          <a:bodyPr/>
          <a:lstStyle/>
          <a:p>
            <a:r>
              <a:rPr lang="el-GR" dirty="0"/>
              <a:t>Γεννήθηκε στο χωριό </a:t>
            </a:r>
            <a:r>
              <a:rPr lang="el-GR" b="1" dirty="0" err="1"/>
              <a:t>Τσούρχλι</a:t>
            </a:r>
            <a:r>
              <a:rPr lang="el-GR" dirty="0"/>
              <a:t> των Γρεβενών, σημερινό </a:t>
            </a:r>
            <a:r>
              <a:rPr lang="el-GR" b="1" dirty="0"/>
              <a:t>«Άγιος Γεώργιος»</a:t>
            </a:r>
            <a:r>
              <a:rPr lang="el-GR" dirty="0"/>
              <a:t> στα </a:t>
            </a:r>
            <a:r>
              <a:rPr lang="el-GR" dirty="0" smtClean="0"/>
              <a:t>1808.</a:t>
            </a:r>
            <a:r>
              <a:rPr lang="el-GR" dirty="0"/>
              <a:t> </a:t>
            </a:r>
            <a:r>
              <a:rPr lang="el-GR" dirty="0" smtClean="0"/>
              <a:t>Τον κατηγόρησαν πως ενώ είχε εξισλαμισθεί έγινε πάλι χριστιανός. Τον συνέλαβαν , και αφού τον υπέβαλλαν σε φριχτά βασανιστήρια στο τέλος τον κρέμασαν.</a:t>
            </a:r>
            <a:endParaRPr lang="el-GR" dirty="0"/>
          </a:p>
        </p:txBody>
      </p:sp>
    </p:spTree>
    <p:extLst>
      <p:ext uri="{BB962C8B-B14F-4D97-AF65-F5344CB8AC3E}">
        <p14:creationId xmlns:p14="http://schemas.microsoft.com/office/powerpoint/2010/main" val="2023269000"/>
      </p:ext>
    </p:extLst>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549</TotalTime>
  <Words>129</Words>
  <Application>Microsoft Office PowerPoint</Application>
  <PresentationFormat>Ευρεία οθόνη</PresentationFormat>
  <Paragraphs>10</Paragraphs>
  <Slides>4</Slides>
  <Notes>0</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1</vt:i4>
      </vt:variant>
      <vt:variant>
        <vt:lpstr>Τίτλοι διαφανειών</vt:lpstr>
      </vt:variant>
      <vt:variant>
        <vt:i4>4</vt:i4>
      </vt:variant>
    </vt:vector>
  </HeadingPairs>
  <TitlesOfParts>
    <vt:vector size="9" baseType="lpstr">
      <vt:lpstr>Arial</vt:lpstr>
      <vt:lpstr>Calibri</vt:lpstr>
      <vt:lpstr>Calibri Light</vt:lpstr>
      <vt:lpstr>Open Sans</vt:lpstr>
      <vt:lpstr>Θέμα του Office</vt:lpstr>
      <vt:lpstr>Παρουσίαση του PowerPoint</vt:lpstr>
      <vt:lpstr>ΝΕΟΜΑΡΤΥΡΕΣ</vt:lpstr>
      <vt:lpstr>Παρουσίαση του PowerPoint</vt:lpstr>
      <vt:lpstr>ΑΓΙΟΣ ΝΕΟΜΑΡΤΥΣ ΓΕΩΡΓΙΟΣ Ο ΕΝ ΙΩΑΝΝΙΝΟΙΣ</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user</dc:creator>
  <cp:lastModifiedBy>user</cp:lastModifiedBy>
  <cp:revision>9</cp:revision>
  <dcterms:created xsi:type="dcterms:W3CDTF">2021-02-25T12:37:31Z</dcterms:created>
  <dcterms:modified xsi:type="dcterms:W3CDTF">2021-02-28T16:27:27Z</dcterms:modified>
</cp:coreProperties>
</file>