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1" r:id="rId3"/>
    <p:sldId id="258" r:id="rId4"/>
    <p:sldId id="259" r:id="rId5"/>
    <p:sldId id="262" r:id="rId6"/>
    <p:sldId id="264" r:id="rId7"/>
    <p:sldId id="263" r:id="rId8"/>
    <p:sldId id="260"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2424"/>
    <a:srgbClr val="D7DE31"/>
    <a:srgbClr val="DD9F6C"/>
    <a:srgbClr val="703A20"/>
    <a:srgbClr val="421A10"/>
    <a:srgbClr val="8E6847"/>
    <a:srgbClr val="DC9E6B"/>
    <a:srgbClr val="411911"/>
    <a:srgbClr val="713B21"/>
    <a:srgbClr val="713C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49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C81A0-FB7A-4357-8B37-1EC930D1E098}"/>
              </a:ext>
            </a:extLst>
          </p:cNvPr>
          <p:cNvSpPr>
            <a:spLocks noGrp="1"/>
          </p:cNvSpPr>
          <p:nvPr>
            <p:ph type="ctrTitle"/>
          </p:nvPr>
        </p:nvSpPr>
        <p:spPr>
          <a:xfrm>
            <a:off x="762000" y="1523999"/>
            <a:ext cx="10668000" cy="1985963"/>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D3C075C-7238-4F43-87E7-63A35BE6900C}"/>
              </a:ext>
            </a:extLst>
          </p:cNvPr>
          <p:cNvSpPr>
            <a:spLocks noGrp="1"/>
          </p:cNvSpPr>
          <p:nvPr>
            <p:ph type="subTitle" idx="1"/>
          </p:nvPr>
        </p:nvSpPr>
        <p:spPr>
          <a:xfrm>
            <a:off x="762000" y="3809999"/>
            <a:ext cx="10667998" cy="198596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AB67EEB-ABA8-4DA9-803B-0C6CD8A1284C}"/>
              </a:ext>
            </a:extLst>
          </p:cNvPr>
          <p:cNvSpPr>
            <a:spLocks noGrp="1"/>
          </p:cNvSpPr>
          <p:nvPr>
            <p:ph type="dt" sz="half" idx="10"/>
          </p:nvPr>
        </p:nvSpPr>
        <p:spPr/>
        <p:txBody>
          <a:bodyPr anchor="b" anchorCtr="0"/>
          <a:lstStyle/>
          <a:p>
            <a:fld id="{F4D57BDD-E64A-4D27-8978-82FFCA18A12C}" type="datetimeFigureOut">
              <a:rPr lang="en-US" smtClean="0"/>
              <a:t>10/17/2021</a:t>
            </a:fld>
            <a:endParaRPr lang="en-US"/>
          </a:p>
        </p:txBody>
      </p:sp>
      <p:sp>
        <p:nvSpPr>
          <p:cNvPr id="5" name="Footer Placeholder 4">
            <a:extLst>
              <a:ext uri="{FF2B5EF4-FFF2-40B4-BE49-F238E27FC236}">
                <a16:creationId xmlns:a16="http://schemas.microsoft.com/office/drawing/2014/main" id="{0FCFD314-1E75-41B9-A585-4F4A32A347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0CC8E8-C649-4A81-BF53-F078B2A98453}"/>
              </a:ext>
            </a:extLst>
          </p:cNvPr>
          <p:cNvSpPr>
            <a:spLocks noGrp="1"/>
          </p:cNvSpPr>
          <p:nvPr>
            <p:ph type="sldNum" sz="quarter" idx="12"/>
          </p:nvPr>
        </p:nvSpPr>
        <p:spPr/>
        <p:txBody>
          <a:bodyPr/>
          <a:lstStyle/>
          <a:p>
            <a:fld id="{D643A852-0206-46AC-B0EB-645612933129}" type="slidenum">
              <a:rPr lang="en-US" smtClean="0"/>
              <a:t>‹#›</a:t>
            </a:fld>
            <a:endParaRPr lang="en-US" dirty="0"/>
          </a:p>
        </p:txBody>
      </p:sp>
    </p:spTree>
    <p:extLst>
      <p:ext uri="{BB962C8B-B14F-4D97-AF65-F5344CB8AC3E}">
        <p14:creationId xmlns:p14="http://schemas.microsoft.com/office/powerpoint/2010/main" val="29690107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A6A6-C260-4F8B-99DF-249C907BE51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536F8CB-5C97-4437-A672-4E43D0E5AE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90C990-05C1-4ECD-A899-722057AEA630}"/>
              </a:ext>
            </a:extLst>
          </p:cNvPr>
          <p:cNvSpPr>
            <a:spLocks noGrp="1"/>
          </p:cNvSpPr>
          <p:nvPr>
            <p:ph type="dt" sz="half" idx="10"/>
          </p:nvPr>
        </p:nvSpPr>
        <p:spPr/>
        <p:txBody>
          <a:bodyPr/>
          <a:lstStyle/>
          <a:p>
            <a:fld id="{F4D57BDD-E64A-4D27-8978-82FFCA18A12C}" type="datetimeFigureOut">
              <a:rPr lang="en-US" smtClean="0"/>
              <a:t>10/17/2021</a:t>
            </a:fld>
            <a:endParaRPr lang="en-US"/>
          </a:p>
        </p:txBody>
      </p:sp>
      <p:sp>
        <p:nvSpPr>
          <p:cNvPr id="5" name="Footer Placeholder 4">
            <a:extLst>
              <a:ext uri="{FF2B5EF4-FFF2-40B4-BE49-F238E27FC236}">
                <a16:creationId xmlns:a16="http://schemas.microsoft.com/office/drawing/2014/main" id="{C5E9811C-37A0-4DD1-8607-EFD4226E5D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CAB506-9570-4D3E-804F-A184A73DBCE6}"/>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662960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569B8-DEA4-4F12-9078-ECD731F2AC92}"/>
              </a:ext>
            </a:extLst>
          </p:cNvPr>
          <p:cNvSpPr>
            <a:spLocks noGrp="1"/>
          </p:cNvSpPr>
          <p:nvPr>
            <p:ph type="title"/>
          </p:nvPr>
        </p:nvSpPr>
        <p:spPr>
          <a:xfrm>
            <a:off x="762000" y="1530351"/>
            <a:ext cx="10668000" cy="2279650"/>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0D1F3B-E79C-4822-999D-205B0E76C66F}"/>
              </a:ext>
            </a:extLst>
          </p:cNvPr>
          <p:cNvSpPr>
            <a:spLocks noGrp="1"/>
          </p:cNvSpPr>
          <p:nvPr>
            <p:ph type="body" idx="1"/>
          </p:nvPr>
        </p:nvSpPr>
        <p:spPr>
          <a:xfrm>
            <a:off x="762000" y="4589464"/>
            <a:ext cx="10668000" cy="118318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145166-621E-4C71-A40F-64E514536729}"/>
              </a:ext>
            </a:extLst>
          </p:cNvPr>
          <p:cNvSpPr>
            <a:spLocks noGrp="1"/>
          </p:cNvSpPr>
          <p:nvPr>
            <p:ph type="dt" sz="half" idx="10"/>
          </p:nvPr>
        </p:nvSpPr>
        <p:spPr/>
        <p:txBody>
          <a:bodyPr/>
          <a:lstStyle/>
          <a:p>
            <a:fld id="{F4D57BDD-E64A-4D27-8978-82FFCA18A12C}" type="datetimeFigureOut">
              <a:rPr lang="en-US" smtClean="0"/>
              <a:t>10/17/2021</a:t>
            </a:fld>
            <a:endParaRPr lang="en-US"/>
          </a:p>
        </p:txBody>
      </p:sp>
      <p:sp>
        <p:nvSpPr>
          <p:cNvPr id="5" name="Footer Placeholder 4">
            <a:extLst>
              <a:ext uri="{FF2B5EF4-FFF2-40B4-BE49-F238E27FC236}">
                <a16:creationId xmlns:a16="http://schemas.microsoft.com/office/drawing/2014/main" id="{44B8A175-E39F-477F-997B-99FF8677A5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69115F-5456-4FA3-8484-B1806E7C48C7}"/>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3435975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8BC5C-CCF0-4BA5-B102-213AC6FD5A48}"/>
              </a:ext>
            </a:extLst>
          </p:cNvPr>
          <p:cNvSpPr>
            <a:spLocks noGrp="1"/>
          </p:cNvSpPr>
          <p:nvPr>
            <p:ph type="title"/>
          </p:nvPr>
        </p:nvSpPr>
        <p:spPr>
          <a:xfrm>
            <a:off x="762000" y="1524000"/>
            <a:ext cx="9144000" cy="126364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2237E63-3B4F-4C2F-A87C-9533227EB684}"/>
              </a:ext>
            </a:extLst>
          </p:cNvPr>
          <p:cNvSpPr>
            <a:spLocks noGrp="1"/>
          </p:cNvSpPr>
          <p:nvPr>
            <p:ph sz="half" idx="1"/>
          </p:nvPr>
        </p:nvSpPr>
        <p:spPr>
          <a:xfrm>
            <a:off x="762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78ACE3E-2FED-4289-B138-3EC2826909F5}"/>
              </a:ext>
            </a:extLst>
          </p:cNvPr>
          <p:cNvSpPr>
            <a:spLocks noGrp="1"/>
          </p:cNvSpPr>
          <p:nvPr>
            <p:ph sz="half" idx="2"/>
          </p:nvPr>
        </p:nvSpPr>
        <p:spPr>
          <a:xfrm>
            <a:off x="6858000" y="3048000"/>
            <a:ext cx="4572000" cy="304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55DB51-20DA-4BEF-90BA-DDD37DC080CF}"/>
              </a:ext>
            </a:extLst>
          </p:cNvPr>
          <p:cNvSpPr>
            <a:spLocks noGrp="1"/>
          </p:cNvSpPr>
          <p:nvPr>
            <p:ph type="dt" sz="half" idx="10"/>
          </p:nvPr>
        </p:nvSpPr>
        <p:spPr/>
        <p:txBody>
          <a:bodyPr/>
          <a:lstStyle/>
          <a:p>
            <a:fld id="{F4D57BDD-E64A-4D27-8978-82FFCA18A12C}" type="datetimeFigureOut">
              <a:rPr lang="en-US" smtClean="0"/>
              <a:t>10/17/2021</a:t>
            </a:fld>
            <a:endParaRPr lang="en-US"/>
          </a:p>
        </p:txBody>
      </p:sp>
      <p:sp>
        <p:nvSpPr>
          <p:cNvPr id="6" name="Footer Placeholder 5">
            <a:extLst>
              <a:ext uri="{FF2B5EF4-FFF2-40B4-BE49-F238E27FC236}">
                <a16:creationId xmlns:a16="http://schemas.microsoft.com/office/drawing/2014/main" id="{506D22E1-F0DB-4CB7-B2E3-D578EEAA6E5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C29146B-54D6-4291-8EA2-6430024824AE}"/>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221621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B4AE7-507A-4E14-96E2-5412FF8EA283}"/>
              </a:ext>
            </a:extLst>
          </p:cNvPr>
          <p:cNvSpPr>
            <a:spLocks noGrp="1"/>
          </p:cNvSpPr>
          <p:nvPr>
            <p:ph type="title"/>
          </p:nvPr>
        </p:nvSpPr>
        <p:spPr>
          <a:xfrm>
            <a:off x="762000" y="1527048"/>
            <a:ext cx="10668000" cy="75895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EDEEE83-2945-4C22-9597-57F1F1262841}"/>
              </a:ext>
            </a:extLst>
          </p:cNvPr>
          <p:cNvSpPr>
            <a:spLocks noGrp="1"/>
          </p:cNvSpPr>
          <p:nvPr>
            <p:ph type="body" idx="1"/>
          </p:nvPr>
        </p:nvSpPr>
        <p:spPr>
          <a:xfrm>
            <a:off x="762000" y="2285999"/>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C2494D-AD1D-4CB7-A17C-B69079113D71}"/>
              </a:ext>
            </a:extLst>
          </p:cNvPr>
          <p:cNvSpPr>
            <a:spLocks noGrp="1"/>
          </p:cNvSpPr>
          <p:nvPr>
            <p:ph sz="half" idx="2"/>
          </p:nvPr>
        </p:nvSpPr>
        <p:spPr>
          <a:xfrm>
            <a:off x="762001" y="3059113"/>
            <a:ext cx="4572000"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B23E4950-830D-4EE3-9F51-DD730255E0CD}"/>
              </a:ext>
            </a:extLst>
          </p:cNvPr>
          <p:cNvSpPr>
            <a:spLocks noGrp="1"/>
          </p:cNvSpPr>
          <p:nvPr>
            <p:ph type="body" sz="quarter" idx="3"/>
          </p:nvPr>
        </p:nvSpPr>
        <p:spPr>
          <a:xfrm>
            <a:off x="6857998" y="2286000"/>
            <a:ext cx="4572001" cy="761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F244AA-BDAA-4FDD-B742-449DF905730C}"/>
              </a:ext>
            </a:extLst>
          </p:cNvPr>
          <p:cNvSpPr>
            <a:spLocks noGrp="1"/>
          </p:cNvSpPr>
          <p:nvPr>
            <p:ph sz="quarter" idx="4"/>
          </p:nvPr>
        </p:nvSpPr>
        <p:spPr>
          <a:xfrm>
            <a:off x="6858000" y="3059113"/>
            <a:ext cx="4571998" cy="3036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6B78494-ECE0-41D2-97E2-CFAC0434A8B8}"/>
              </a:ext>
            </a:extLst>
          </p:cNvPr>
          <p:cNvSpPr>
            <a:spLocks noGrp="1"/>
          </p:cNvSpPr>
          <p:nvPr>
            <p:ph type="dt" sz="half" idx="10"/>
          </p:nvPr>
        </p:nvSpPr>
        <p:spPr/>
        <p:txBody>
          <a:bodyPr/>
          <a:lstStyle/>
          <a:p>
            <a:fld id="{F4D57BDD-E64A-4D27-8978-82FFCA18A12C}" type="datetimeFigureOut">
              <a:rPr lang="en-US" smtClean="0"/>
              <a:t>10/17/2021</a:t>
            </a:fld>
            <a:endParaRPr lang="en-US"/>
          </a:p>
        </p:txBody>
      </p:sp>
      <p:sp>
        <p:nvSpPr>
          <p:cNvPr id="8" name="Footer Placeholder 7">
            <a:extLst>
              <a:ext uri="{FF2B5EF4-FFF2-40B4-BE49-F238E27FC236}">
                <a16:creationId xmlns:a16="http://schemas.microsoft.com/office/drawing/2014/main" id="{185E4C20-6CC5-4259-B554-B19F1A7AA0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B09AB13-CCCC-4074-9B66-CE0B37902E3F}"/>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628368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FB5FF-4FD1-4CE4-BBC5-E6402FE06F0C}"/>
              </a:ext>
            </a:extLst>
          </p:cNvPr>
          <p:cNvSpPr>
            <a:spLocks noGrp="1"/>
          </p:cNvSpPr>
          <p:nvPr>
            <p:ph type="title"/>
          </p:nvPr>
        </p:nvSpPr>
        <p:spPr>
          <a:xfrm>
            <a:off x="762000" y="1524000"/>
            <a:ext cx="9144000" cy="3810000"/>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F9E71AAD-C5B9-485B-84DD-60DAFD5F18BC}"/>
              </a:ext>
            </a:extLst>
          </p:cNvPr>
          <p:cNvSpPr>
            <a:spLocks noGrp="1"/>
          </p:cNvSpPr>
          <p:nvPr>
            <p:ph type="dt" sz="half" idx="10"/>
          </p:nvPr>
        </p:nvSpPr>
        <p:spPr/>
        <p:txBody>
          <a:bodyPr/>
          <a:lstStyle/>
          <a:p>
            <a:fld id="{F4D57BDD-E64A-4D27-8978-82FFCA18A12C}" type="datetimeFigureOut">
              <a:rPr lang="en-US" smtClean="0"/>
              <a:t>10/17/2021</a:t>
            </a:fld>
            <a:endParaRPr lang="en-US"/>
          </a:p>
        </p:txBody>
      </p:sp>
      <p:sp>
        <p:nvSpPr>
          <p:cNvPr id="4" name="Footer Placeholder 3">
            <a:extLst>
              <a:ext uri="{FF2B5EF4-FFF2-40B4-BE49-F238E27FC236}">
                <a16:creationId xmlns:a16="http://schemas.microsoft.com/office/drawing/2014/main" id="{9B7CACFF-0406-4EE2-9E8F-F594B952C2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52A47E-1990-4B6B-BCCB-75B6F213A8ED}"/>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0155317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C8FE4C-64F1-4C88-9D30-17F8131ED627}"/>
              </a:ext>
            </a:extLst>
          </p:cNvPr>
          <p:cNvSpPr>
            <a:spLocks noGrp="1"/>
          </p:cNvSpPr>
          <p:nvPr>
            <p:ph type="dt" sz="half" idx="10"/>
          </p:nvPr>
        </p:nvSpPr>
        <p:spPr/>
        <p:txBody>
          <a:bodyPr/>
          <a:lstStyle/>
          <a:p>
            <a:fld id="{F4D57BDD-E64A-4D27-8978-82FFCA18A12C}" type="datetimeFigureOut">
              <a:rPr lang="en-US" smtClean="0"/>
              <a:t>10/17/2021</a:t>
            </a:fld>
            <a:endParaRPr lang="en-US"/>
          </a:p>
        </p:txBody>
      </p:sp>
      <p:sp>
        <p:nvSpPr>
          <p:cNvPr id="3" name="Footer Placeholder 2">
            <a:extLst>
              <a:ext uri="{FF2B5EF4-FFF2-40B4-BE49-F238E27FC236}">
                <a16:creationId xmlns:a16="http://schemas.microsoft.com/office/drawing/2014/main" id="{D25D8FB3-6FA4-40A7-BDBF-76CD0F22FEA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6649F41-A021-4490-BB80-C89DF0293708}"/>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1978671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CEF60-874B-45DE-BF65-CF0D08577588}"/>
              </a:ext>
            </a:extLst>
          </p:cNvPr>
          <p:cNvSpPr>
            <a:spLocks noGrp="1"/>
          </p:cNvSpPr>
          <p:nvPr>
            <p:ph type="title"/>
          </p:nvPr>
        </p:nvSpPr>
        <p:spPr>
          <a:xfrm>
            <a:off x="762000" y="1524000"/>
            <a:ext cx="3821113" cy="1524000"/>
          </a:xfrm>
        </p:spPr>
        <p:txBody>
          <a:bodyPr anchor="t" anchorCtr="0"/>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CD757B0-722D-425F-8BD4-9CD9093BCBF5}"/>
              </a:ext>
            </a:extLst>
          </p:cNvPr>
          <p:cNvSpPr>
            <a:spLocks noGrp="1"/>
          </p:cNvSpPr>
          <p:nvPr>
            <p:ph idx="1"/>
          </p:nvPr>
        </p:nvSpPr>
        <p:spPr>
          <a:xfrm>
            <a:off x="5334000" y="1524000"/>
            <a:ext cx="6096000" cy="3810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EDB0F60-AADF-41C3-8BFC-B405E0A3F9AC}"/>
              </a:ext>
            </a:extLst>
          </p:cNvPr>
          <p:cNvSpPr>
            <a:spLocks noGrp="1"/>
          </p:cNvSpPr>
          <p:nvPr>
            <p:ph type="body" sz="half" idx="2"/>
          </p:nvPr>
        </p:nvSpPr>
        <p:spPr>
          <a:xfrm>
            <a:off x="762000" y="3048000"/>
            <a:ext cx="3821113"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AB1E11-97B6-42FD-9F45-6EDC3B83FABD}"/>
              </a:ext>
            </a:extLst>
          </p:cNvPr>
          <p:cNvSpPr>
            <a:spLocks noGrp="1"/>
          </p:cNvSpPr>
          <p:nvPr>
            <p:ph type="dt" sz="half" idx="10"/>
          </p:nvPr>
        </p:nvSpPr>
        <p:spPr/>
        <p:txBody>
          <a:bodyPr/>
          <a:lstStyle/>
          <a:p>
            <a:fld id="{F4D57BDD-E64A-4D27-8978-82FFCA18A12C}" type="datetimeFigureOut">
              <a:rPr lang="en-US" smtClean="0"/>
              <a:t>10/17/2021</a:t>
            </a:fld>
            <a:endParaRPr lang="en-US"/>
          </a:p>
        </p:txBody>
      </p:sp>
      <p:sp>
        <p:nvSpPr>
          <p:cNvPr id="6" name="Footer Placeholder 5">
            <a:extLst>
              <a:ext uri="{FF2B5EF4-FFF2-40B4-BE49-F238E27FC236}">
                <a16:creationId xmlns:a16="http://schemas.microsoft.com/office/drawing/2014/main" id="{E14D7DA9-F910-4337-99A2-91F4EA3612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B93A2F2-339E-4406-9A90-534A38C5A069}"/>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139426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71599-6E07-4A55-9B93-4CA5EFE3FD76}"/>
              </a:ext>
            </a:extLst>
          </p:cNvPr>
          <p:cNvSpPr>
            <a:spLocks noGrp="1"/>
          </p:cNvSpPr>
          <p:nvPr>
            <p:ph type="title"/>
          </p:nvPr>
        </p:nvSpPr>
        <p:spPr>
          <a:xfrm>
            <a:off x="762001" y="1524000"/>
            <a:ext cx="3810000" cy="15240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92C2D26-DACA-4941-955E-18F7E236758C}"/>
              </a:ext>
            </a:extLst>
          </p:cNvPr>
          <p:cNvSpPr>
            <a:spLocks noGrp="1"/>
          </p:cNvSpPr>
          <p:nvPr>
            <p:ph type="pic" idx="1"/>
          </p:nvPr>
        </p:nvSpPr>
        <p:spPr>
          <a:xfrm>
            <a:off x="5333999" y="1524000"/>
            <a:ext cx="6095999" cy="3810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7EDB26D-C5B0-41D6-A75F-F89A87BE243A}"/>
              </a:ext>
            </a:extLst>
          </p:cNvPr>
          <p:cNvSpPr>
            <a:spLocks noGrp="1"/>
          </p:cNvSpPr>
          <p:nvPr>
            <p:ph type="body" sz="half" idx="2"/>
          </p:nvPr>
        </p:nvSpPr>
        <p:spPr>
          <a:xfrm>
            <a:off x="762001" y="3048000"/>
            <a:ext cx="3810000" cy="3048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9304B6-48DF-41FA-A089-8C83BBA63673}"/>
              </a:ext>
            </a:extLst>
          </p:cNvPr>
          <p:cNvSpPr>
            <a:spLocks noGrp="1"/>
          </p:cNvSpPr>
          <p:nvPr>
            <p:ph type="dt" sz="half" idx="10"/>
          </p:nvPr>
        </p:nvSpPr>
        <p:spPr/>
        <p:txBody>
          <a:bodyPr/>
          <a:lstStyle/>
          <a:p>
            <a:fld id="{F4D57BDD-E64A-4D27-8978-82FFCA18A12C}" type="datetimeFigureOut">
              <a:rPr lang="en-US" smtClean="0"/>
              <a:t>10/17/2021</a:t>
            </a:fld>
            <a:endParaRPr lang="en-US"/>
          </a:p>
        </p:txBody>
      </p:sp>
      <p:sp>
        <p:nvSpPr>
          <p:cNvPr id="6" name="Footer Placeholder 5">
            <a:extLst>
              <a:ext uri="{FF2B5EF4-FFF2-40B4-BE49-F238E27FC236}">
                <a16:creationId xmlns:a16="http://schemas.microsoft.com/office/drawing/2014/main" id="{14DFB82F-A17A-4BC7-A522-CD934BC35C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CC530C-8824-4BE3-884E-2AFF30B572BC}"/>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160291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CE73F-2F7C-4941-9B13-ACB43A4983EC}"/>
              </a:ext>
            </a:extLst>
          </p:cNvPr>
          <p:cNvSpPr>
            <a:spLocks noGrp="1"/>
          </p:cNvSpPr>
          <p:nvPr>
            <p:ph type="title"/>
          </p:nvPr>
        </p:nvSpPr>
        <p:spPr>
          <a:xfrm>
            <a:off x="762000" y="1524000"/>
            <a:ext cx="9144000" cy="1523999"/>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8BC107E-F2BE-4057-B06B-1E50FD12B561}"/>
              </a:ext>
            </a:extLst>
          </p:cNvPr>
          <p:cNvSpPr>
            <a:spLocks noGrp="1"/>
          </p:cNvSpPr>
          <p:nvPr>
            <p:ph type="body" orient="vert" idx="1"/>
          </p:nvPr>
        </p:nvSpPr>
        <p:spPr>
          <a:xfrm>
            <a:off x="762000" y="3048000"/>
            <a:ext cx="10668000" cy="3048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B9D7D8-1932-4215-A6E0-C16DA0DDB8B8}"/>
              </a:ext>
            </a:extLst>
          </p:cNvPr>
          <p:cNvSpPr>
            <a:spLocks noGrp="1"/>
          </p:cNvSpPr>
          <p:nvPr>
            <p:ph type="dt" sz="half" idx="10"/>
          </p:nvPr>
        </p:nvSpPr>
        <p:spPr/>
        <p:txBody>
          <a:bodyPr/>
          <a:lstStyle/>
          <a:p>
            <a:fld id="{F4D57BDD-E64A-4D27-8978-82FFCA18A12C}" type="datetimeFigureOut">
              <a:rPr lang="en-US" smtClean="0"/>
              <a:t>10/17/2021</a:t>
            </a:fld>
            <a:endParaRPr lang="en-US"/>
          </a:p>
        </p:txBody>
      </p:sp>
      <p:sp>
        <p:nvSpPr>
          <p:cNvPr id="5" name="Footer Placeholder 4">
            <a:extLst>
              <a:ext uri="{FF2B5EF4-FFF2-40B4-BE49-F238E27FC236}">
                <a16:creationId xmlns:a16="http://schemas.microsoft.com/office/drawing/2014/main" id="{4378B662-65E3-47B2-AD95-B041B57F3B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93DBC5-88B5-4F2A-A0E3-752CB421737A}"/>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716528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6599DF-5B13-4800-ADD7-3A2A2F1C4889}"/>
              </a:ext>
            </a:extLst>
          </p:cNvPr>
          <p:cNvSpPr>
            <a:spLocks noGrp="1"/>
          </p:cNvSpPr>
          <p:nvPr>
            <p:ph type="title" orient="vert"/>
          </p:nvPr>
        </p:nvSpPr>
        <p:spPr>
          <a:xfrm>
            <a:off x="8724900" y="1523999"/>
            <a:ext cx="2705100" cy="4572001"/>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B191E12-22D9-4DA9-A336-EA6A8B9B55B8}"/>
              </a:ext>
            </a:extLst>
          </p:cNvPr>
          <p:cNvSpPr>
            <a:spLocks noGrp="1"/>
          </p:cNvSpPr>
          <p:nvPr>
            <p:ph type="body" orient="vert" idx="1"/>
          </p:nvPr>
        </p:nvSpPr>
        <p:spPr>
          <a:xfrm>
            <a:off x="762000" y="1524000"/>
            <a:ext cx="7620000" cy="4572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22A1D5-B7EF-43A4-81EF-B5A7EA35616B}"/>
              </a:ext>
            </a:extLst>
          </p:cNvPr>
          <p:cNvSpPr>
            <a:spLocks noGrp="1"/>
          </p:cNvSpPr>
          <p:nvPr>
            <p:ph type="dt" sz="half" idx="10"/>
          </p:nvPr>
        </p:nvSpPr>
        <p:spPr/>
        <p:txBody>
          <a:bodyPr/>
          <a:lstStyle/>
          <a:p>
            <a:fld id="{F4D57BDD-E64A-4D27-8978-82FFCA18A12C}" type="datetimeFigureOut">
              <a:rPr lang="en-US" smtClean="0"/>
              <a:t>10/17/2021</a:t>
            </a:fld>
            <a:endParaRPr lang="en-US"/>
          </a:p>
        </p:txBody>
      </p:sp>
      <p:sp>
        <p:nvSpPr>
          <p:cNvPr id="5" name="Footer Placeholder 4">
            <a:extLst>
              <a:ext uri="{FF2B5EF4-FFF2-40B4-BE49-F238E27FC236}">
                <a16:creationId xmlns:a16="http://schemas.microsoft.com/office/drawing/2014/main" id="{66809DFB-4410-42BF-B886-C984E3A53F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6487E8-E9A0-429E-88E5-34B1BE86BD23}"/>
              </a:ext>
            </a:extLst>
          </p:cNvPr>
          <p:cNvSpPr>
            <a:spLocks noGrp="1"/>
          </p:cNvSpPr>
          <p:nvPr>
            <p:ph type="sldNum" sz="quarter" idx="12"/>
          </p:nvPr>
        </p:nvSpPr>
        <p:spPr/>
        <p:txBody>
          <a:bodyPr/>
          <a:lstStyle/>
          <a:p>
            <a:fld id="{D643A852-0206-46AC-B0EB-645612933129}" type="slidenum">
              <a:rPr lang="en-US" smtClean="0"/>
              <a:t>‹#›</a:t>
            </a:fld>
            <a:endParaRPr lang="en-US"/>
          </a:p>
        </p:txBody>
      </p:sp>
    </p:spTree>
    <p:extLst>
      <p:ext uri="{BB962C8B-B14F-4D97-AF65-F5344CB8AC3E}">
        <p14:creationId xmlns:p14="http://schemas.microsoft.com/office/powerpoint/2010/main" val="22469642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1B49B9-8C94-4604-AEEE-CB5051962D27}"/>
              </a:ext>
            </a:extLst>
          </p:cNvPr>
          <p:cNvSpPr>
            <a:spLocks noGrp="1"/>
          </p:cNvSpPr>
          <p:nvPr>
            <p:ph type="title"/>
          </p:nvPr>
        </p:nvSpPr>
        <p:spPr>
          <a:xfrm>
            <a:off x="762000" y="1524000"/>
            <a:ext cx="9144000" cy="1263649"/>
          </a:xfrm>
          <a:prstGeom prst="rect">
            <a:avLst/>
          </a:prstGeom>
        </p:spPr>
        <p:txBody>
          <a:bodyPr vert="horz" lIns="91440" tIns="45720" rIns="91440" bIns="4572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C3204E-CAF5-48A1-928F-757507EC48C4}"/>
              </a:ext>
            </a:extLst>
          </p:cNvPr>
          <p:cNvSpPr>
            <a:spLocks noGrp="1"/>
          </p:cNvSpPr>
          <p:nvPr>
            <p:ph type="body" idx="1"/>
          </p:nvPr>
        </p:nvSpPr>
        <p:spPr>
          <a:xfrm>
            <a:off x="762000" y="3047999"/>
            <a:ext cx="10668000" cy="30480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9540D12-4B42-4790-8677-C9250F3CDDCF}"/>
              </a:ext>
            </a:extLst>
          </p:cNvPr>
          <p:cNvSpPr>
            <a:spLocks noGrp="1"/>
          </p:cNvSpPr>
          <p:nvPr>
            <p:ph type="dt" sz="half" idx="2"/>
          </p:nvPr>
        </p:nvSpPr>
        <p:spPr>
          <a:xfrm>
            <a:off x="762000" y="401594"/>
            <a:ext cx="3048000" cy="365125"/>
          </a:xfrm>
          <a:prstGeom prst="rect">
            <a:avLst/>
          </a:prstGeom>
        </p:spPr>
        <p:txBody>
          <a:bodyPr vert="horz" lIns="91440" tIns="45720" rIns="91440" bIns="45720" rtlCol="0" anchor="b" anchorCtr="0"/>
          <a:lstStyle>
            <a:lvl1pPr algn="l">
              <a:defRPr sz="1000">
                <a:solidFill>
                  <a:schemeClr val="tx1"/>
                </a:solidFill>
              </a:defRPr>
            </a:lvl1pPr>
          </a:lstStyle>
          <a:p>
            <a:fld id="{F4D57BDD-E64A-4D27-8978-82FFCA18A12C}" type="datetimeFigureOut">
              <a:rPr lang="en-US" smtClean="0"/>
              <a:pPr/>
              <a:t>10/17/2021</a:t>
            </a:fld>
            <a:endParaRPr lang="en-US" dirty="0"/>
          </a:p>
        </p:txBody>
      </p:sp>
      <p:sp>
        <p:nvSpPr>
          <p:cNvPr id="5" name="Footer Placeholder 4">
            <a:extLst>
              <a:ext uri="{FF2B5EF4-FFF2-40B4-BE49-F238E27FC236}">
                <a16:creationId xmlns:a16="http://schemas.microsoft.com/office/drawing/2014/main" id="{022B17CD-6C27-4CD1-B20D-EA4B8E54F4FD}"/>
              </a:ext>
            </a:extLst>
          </p:cNvPr>
          <p:cNvSpPr>
            <a:spLocks noGrp="1"/>
          </p:cNvSpPr>
          <p:nvPr>
            <p:ph type="ftr" sz="quarter" idx="3"/>
          </p:nvPr>
        </p:nvSpPr>
        <p:spPr>
          <a:xfrm>
            <a:off x="6858000" y="6096000"/>
            <a:ext cx="4572000" cy="365125"/>
          </a:xfrm>
          <a:prstGeom prst="rect">
            <a:avLst/>
          </a:prstGeom>
        </p:spPr>
        <p:txBody>
          <a:bodyPr vert="horz" lIns="91440" tIns="45720" rIns="91440" bIns="45720" rtlCol="0" anchor="t" anchorCtr="0"/>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C03A934F-C817-4C99-A2CF-C763A3F20627}"/>
              </a:ext>
            </a:extLst>
          </p:cNvPr>
          <p:cNvSpPr>
            <a:spLocks noGrp="1"/>
          </p:cNvSpPr>
          <p:nvPr>
            <p:ph type="sldNum" sz="quarter" idx="4"/>
          </p:nvPr>
        </p:nvSpPr>
        <p:spPr>
          <a:xfrm>
            <a:off x="9144000" y="401594"/>
            <a:ext cx="2286000" cy="762000"/>
          </a:xfrm>
          <a:prstGeom prst="rect">
            <a:avLst/>
          </a:prstGeom>
        </p:spPr>
        <p:txBody>
          <a:bodyPr vert="horz" lIns="91440" tIns="45720" rIns="91440" bIns="45720" rtlCol="0" anchor="t" anchorCtr="0"/>
          <a:lstStyle>
            <a:lvl1pPr algn="r">
              <a:defRPr sz="4000">
                <a:solidFill>
                  <a:schemeClr val="tx1"/>
                </a:solidFill>
                <a:latin typeface="+mj-lt"/>
              </a:defRPr>
            </a:lvl1pPr>
          </a:lstStyle>
          <a:p>
            <a:fld id="{D643A852-0206-46AC-B0EB-645612933129}" type="slidenum">
              <a:rPr lang="en-US" smtClean="0"/>
              <a:pPr/>
              <a:t>‹#›</a:t>
            </a:fld>
            <a:endParaRPr lang="en-US" dirty="0"/>
          </a:p>
        </p:txBody>
      </p:sp>
    </p:spTree>
    <p:extLst>
      <p:ext uri="{BB962C8B-B14F-4D97-AF65-F5344CB8AC3E}">
        <p14:creationId xmlns:p14="http://schemas.microsoft.com/office/powerpoint/2010/main" val="3251421841"/>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15:clr>
            <a:srgbClr val="F26B43"/>
          </p15:clr>
        </p15:guide>
        <p15:guide id="3" pos="480">
          <p15:clr>
            <a:srgbClr val="F26B43"/>
          </p15:clr>
        </p15:guide>
        <p15:guide id="4" pos="960">
          <p15:clr>
            <a:srgbClr val="F26B43"/>
          </p15:clr>
        </p15:guide>
        <p15:guide id="5" pos="7680">
          <p15:clr>
            <a:srgbClr val="F26B43"/>
          </p15:clr>
        </p15:guide>
        <p15:guide id="6" pos="7200">
          <p15:clr>
            <a:srgbClr val="F26B43"/>
          </p15:clr>
        </p15:guide>
        <p15:guide id="7" pos="6720">
          <p15:clr>
            <a:srgbClr val="F26B43"/>
          </p15:clr>
        </p15:guide>
        <p15:guide id="8" pos="6240">
          <p15:clr>
            <a:srgbClr val="F26B43"/>
          </p15:clr>
        </p15:guide>
        <p15:guide id="9" pos="1440">
          <p15:clr>
            <a:srgbClr val="F26B43"/>
          </p15:clr>
        </p15:guide>
        <p15:guide id="10" pos="1920">
          <p15:clr>
            <a:srgbClr val="F26B43"/>
          </p15:clr>
        </p15:guide>
        <p15:guide id="11" pos="2400">
          <p15:clr>
            <a:srgbClr val="F26B43"/>
          </p15:clr>
        </p15:guide>
        <p15:guide id="12" pos="5760">
          <p15:clr>
            <a:srgbClr val="F26B43"/>
          </p15:clr>
        </p15:guide>
        <p15:guide id="13" pos="5280">
          <p15:clr>
            <a:srgbClr val="F26B43"/>
          </p15:clr>
        </p15:guide>
        <p15:guide id="14" pos="2880">
          <p15:clr>
            <a:srgbClr val="F26B43"/>
          </p15:clr>
        </p15:guide>
        <p15:guide id="15" pos="3360">
          <p15:clr>
            <a:srgbClr val="F26B43"/>
          </p15:clr>
        </p15:guide>
        <p15:guide id="16" pos="3840">
          <p15:clr>
            <a:srgbClr val="F26B43"/>
          </p15:clr>
        </p15:guide>
        <p15:guide id="17" pos="4800">
          <p15:clr>
            <a:srgbClr val="F26B43"/>
          </p15:clr>
        </p15:guide>
        <p15:guide id="18" pos="4320">
          <p15:clr>
            <a:srgbClr val="F26B43"/>
          </p15:clr>
        </p15:guide>
        <p15:guide id="19" orient="horz">
          <p15:clr>
            <a:srgbClr val="F26B43"/>
          </p15:clr>
        </p15:guide>
        <p15:guide id="20" orient="horz" pos="480">
          <p15:clr>
            <a:srgbClr val="F26B43"/>
          </p15:clr>
        </p15:guide>
        <p15:guide id="21" orient="horz" pos="960">
          <p15:clr>
            <a:srgbClr val="F26B43"/>
          </p15:clr>
        </p15:guide>
        <p15:guide id="22" orient="horz" pos="1440">
          <p15:clr>
            <a:srgbClr val="F26B43"/>
          </p15:clr>
        </p15:guide>
        <p15:guide id="23" orient="horz" pos="1920">
          <p15:clr>
            <a:srgbClr val="F26B43"/>
          </p15:clr>
        </p15:guide>
        <p15:guide id="24" orient="horz" pos="2400">
          <p15:clr>
            <a:srgbClr val="F26B43"/>
          </p15:clr>
        </p15:guide>
        <p15:guide id="25" orient="horz" pos="2880">
          <p15:clr>
            <a:srgbClr val="F26B43"/>
          </p15:clr>
        </p15:guide>
        <p15:guide id="26" orient="horz" pos="3360">
          <p15:clr>
            <a:srgbClr val="F26B43"/>
          </p15:clr>
        </p15:guide>
        <p15:guide id="27" orient="horz" pos="4320">
          <p15:clr>
            <a:srgbClr val="F26B43"/>
          </p15:clr>
        </p15:guide>
        <p15:guide id="28" orient="horz"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hyperlink" Target="https://poiostigiati.gr/leyko-peristeri-giati-einai-symvolo-eirhnhs/" TargetMode="External"/><Relationship Id="rId2" Type="http://schemas.openxmlformats.org/officeDocument/2006/relationships/hyperlink" Target="https://www.sansimera.gr/articles/414" TargetMode="External"/><Relationship Id="rId1" Type="http://schemas.openxmlformats.org/officeDocument/2006/relationships/slideLayout" Target="../slideLayouts/slideLayout2.xml"/><Relationship Id="rId5" Type="http://schemas.openxmlformats.org/officeDocument/2006/relationships/hyperlink" Target="https://el.wikipedia.org/wiki/%CE%A3%CE%B7%CE%BC%CE%B1%CE%AF%CE%B1_%CF%84%CE%B7%CF%82_%CE%B5%CE%B9%CF%81%CE%AE%CE%BD%CE%B7%CF%82" TargetMode="External"/><Relationship Id="rId4" Type="http://schemas.openxmlformats.org/officeDocument/2006/relationships/hyperlink" Target="https://www.pikist.com/free-photo-samno/e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24">
            <a:extLst>
              <a:ext uri="{FF2B5EF4-FFF2-40B4-BE49-F238E27FC236}">
                <a16:creationId xmlns:a16="http://schemas.microsoft.com/office/drawing/2014/main" id="{9B37791B-B040-4694-BFDC-8DD132D86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7">
            <a:extLst>
              <a:ext uri="{FF2B5EF4-FFF2-40B4-BE49-F238E27FC236}">
                <a16:creationId xmlns:a16="http://schemas.microsoft.com/office/drawing/2014/main" id="{FF0B727F-2142-4F03-8969-B9E39A893A1B}"/>
              </a:ext>
            </a:extLst>
          </p:cNvPr>
          <p:cNvSpPr>
            <a:spLocks noGrp="1"/>
          </p:cNvSpPr>
          <p:nvPr>
            <p:ph type="ctrTitle"/>
          </p:nvPr>
        </p:nvSpPr>
        <p:spPr>
          <a:xfrm>
            <a:off x="795337" y="1303520"/>
            <a:ext cx="6029325" cy="2855956"/>
          </a:xfrm>
        </p:spPr>
        <p:txBody>
          <a:bodyPr>
            <a:normAutofit/>
          </a:bodyPr>
          <a:lstStyle/>
          <a:p>
            <a:r>
              <a:rPr lang="el-GR" sz="8000" dirty="0"/>
              <a:t>ΕΙΡΗΝΗ</a:t>
            </a:r>
          </a:p>
        </p:txBody>
      </p:sp>
      <p:pic>
        <p:nvPicPr>
          <p:cNvPr id="11" name="Picture 10" descr="A hand with a black background&#10;&#10;Description automatically generated with low confidence">
            <a:extLst>
              <a:ext uri="{FF2B5EF4-FFF2-40B4-BE49-F238E27FC236}">
                <a16:creationId xmlns:a16="http://schemas.microsoft.com/office/drawing/2014/main" id="{A688DF86-66D0-4751-A8D7-EE770496F245}"/>
              </a:ext>
            </a:extLst>
          </p:cNvPr>
          <p:cNvPicPr>
            <a:picLocks noChangeAspect="1"/>
          </p:cNvPicPr>
          <p:nvPr/>
        </p:nvPicPr>
        <p:blipFill rotWithShape="1">
          <a:blip r:embed="rId2"/>
          <a:srcRect l="7332"/>
          <a:stretch/>
        </p:blipFill>
        <p:spPr>
          <a:xfrm>
            <a:off x="7648048" y="-1"/>
            <a:ext cx="4543953" cy="6858002"/>
          </a:xfrm>
          <a:custGeom>
            <a:avLst/>
            <a:gdLst/>
            <a:ahLst/>
            <a:cxnLst/>
            <a:rect l="l" t="t" r="r" b="b"/>
            <a:pathLst>
              <a:path w="4543953" h="6858002">
                <a:moveTo>
                  <a:pt x="248638" y="6438981"/>
                </a:moveTo>
                <a:cubicBezTo>
                  <a:pt x="258140" y="6444077"/>
                  <a:pt x="265617" y="6451650"/>
                  <a:pt x="268569" y="6463841"/>
                </a:cubicBezTo>
                <a:lnTo>
                  <a:pt x="268572" y="6463849"/>
                </a:lnTo>
                <a:lnTo>
                  <a:pt x="279556" y="6508052"/>
                </a:lnTo>
                <a:lnTo>
                  <a:pt x="282367" y="6513012"/>
                </a:lnTo>
                <a:lnTo>
                  <a:pt x="284834" y="6521804"/>
                </a:lnTo>
                <a:lnTo>
                  <a:pt x="301172" y="6546195"/>
                </a:lnTo>
                <a:lnTo>
                  <a:pt x="301172" y="6546194"/>
                </a:lnTo>
                <a:lnTo>
                  <a:pt x="282367" y="6513012"/>
                </a:lnTo>
                <a:lnTo>
                  <a:pt x="268572" y="6463849"/>
                </a:lnTo>
                <a:lnTo>
                  <a:pt x="268569" y="6463840"/>
                </a:lnTo>
                <a:close/>
                <a:moveTo>
                  <a:pt x="332842" y="2836172"/>
                </a:moveTo>
                <a:lnTo>
                  <a:pt x="332842" y="2836173"/>
                </a:lnTo>
                <a:cubicBezTo>
                  <a:pt x="336914" y="2839983"/>
                  <a:pt x="340200" y="2844317"/>
                  <a:pt x="341533" y="2848794"/>
                </a:cubicBezTo>
                <a:cubicBezTo>
                  <a:pt x="348200" y="2870416"/>
                  <a:pt x="356392" y="2892181"/>
                  <a:pt x="361441" y="2914328"/>
                </a:cubicBezTo>
                <a:lnTo>
                  <a:pt x="366072" y="2947863"/>
                </a:lnTo>
                <a:lnTo>
                  <a:pt x="362488" y="2982148"/>
                </a:lnTo>
                <a:cubicBezTo>
                  <a:pt x="354392" y="3014153"/>
                  <a:pt x="350582" y="3045777"/>
                  <a:pt x="350796" y="3077401"/>
                </a:cubicBezTo>
                <a:lnTo>
                  <a:pt x="350796" y="3077402"/>
                </a:lnTo>
                <a:lnTo>
                  <a:pt x="350796" y="3077402"/>
                </a:lnTo>
                <a:cubicBezTo>
                  <a:pt x="351010" y="3109026"/>
                  <a:pt x="355249" y="3140650"/>
                  <a:pt x="363250" y="3172655"/>
                </a:cubicBezTo>
                <a:cubicBezTo>
                  <a:pt x="389159" y="3276481"/>
                  <a:pt x="416591" y="3380306"/>
                  <a:pt x="410877" y="3489468"/>
                </a:cubicBezTo>
                <a:cubicBezTo>
                  <a:pt x="409925" y="3507564"/>
                  <a:pt x="421546" y="3529091"/>
                  <a:pt x="432976" y="3544714"/>
                </a:cubicBezTo>
                <a:cubicBezTo>
                  <a:pt x="438406" y="3552191"/>
                  <a:pt x="442585" y="3557716"/>
                  <a:pt x="445520" y="3562321"/>
                </a:cubicBezTo>
                <a:lnTo>
                  <a:pt x="450598" y="3574408"/>
                </a:lnTo>
                <a:lnTo>
                  <a:pt x="448246" y="3587174"/>
                </a:lnTo>
                <a:cubicBezTo>
                  <a:pt x="446228" y="3592232"/>
                  <a:pt x="442978" y="3598435"/>
                  <a:pt x="438500" y="3606817"/>
                </a:cubicBezTo>
                <a:cubicBezTo>
                  <a:pt x="434118" y="3614819"/>
                  <a:pt x="431452" y="3624725"/>
                  <a:pt x="424974" y="3630632"/>
                </a:cubicBezTo>
                <a:cubicBezTo>
                  <a:pt x="408496" y="3645682"/>
                  <a:pt x="402257" y="3662494"/>
                  <a:pt x="400733" y="3680163"/>
                </a:cubicBezTo>
                <a:lnTo>
                  <a:pt x="400733" y="3680164"/>
                </a:lnTo>
                <a:lnTo>
                  <a:pt x="400733" y="3680164"/>
                </a:lnTo>
                <a:lnTo>
                  <a:pt x="404781" y="3734838"/>
                </a:lnTo>
                <a:lnTo>
                  <a:pt x="404399" y="3754652"/>
                </a:lnTo>
                <a:cubicBezTo>
                  <a:pt x="398399" y="3767130"/>
                  <a:pt x="396447" y="3778655"/>
                  <a:pt x="398042" y="3789776"/>
                </a:cubicBezTo>
                <a:lnTo>
                  <a:pt x="398042" y="3789776"/>
                </a:lnTo>
                <a:lnTo>
                  <a:pt x="398042" y="3789777"/>
                </a:lnTo>
                <a:cubicBezTo>
                  <a:pt x="399638" y="3800897"/>
                  <a:pt x="404781" y="3811614"/>
                  <a:pt x="412973" y="3822473"/>
                </a:cubicBezTo>
                <a:lnTo>
                  <a:pt x="427308" y="3852620"/>
                </a:lnTo>
                <a:lnTo>
                  <a:pt x="426528" y="3868764"/>
                </a:lnTo>
                <a:cubicBezTo>
                  <a:pt x="425070" y="3874229"/>
                  <a:pt x="422307" y="3879766"/>
                  <a:pt x="417925" y="3885338"/>
                </a:cubicBezTo>
                <a:cubicBezTo>
                  <a:pt x="398494" y="3910104"/>
                  <a:pt x="388302" y="3935727"/>
                  <a:pt x="386040" y="3962159"/>
                </a:cubicBezTo>
                <a:lnTo>
                  <a:pt x="386040" y="3962160"/>
                </a:lnTo>
                <a:lnTo>
                  <a:pt x="386040" y="3962160"/>
                </a:lnTo>
                <a:cubicBezTo>
                  <a:pt x="383778" y="3988593"/>
                  <a:pt x="389446" y="4015835"/>
                  <a:pt x="401733" y="4043840"/>
                </a:cubicBezTo>
                <a:lnTo>
                  <a:pt x="416855" y="4103826"/>
                </a:lnTo>
                <a:lnTo>
                  <a:pt x="414887" y="4134256"/>
                </a:lnTo>
                <a:cubicBezTo>
                  <a:pt x="413045" y="4144498"/>
                  <a:pt x="409973" y="4154857"/>
                  <a:pt x="405543" y="4165383"/>
                </a:cubicBezTo>
                <a:cubicBezTo>
                  <a:pt x="402114" y="4173480"/>
                  <a:pt x="401543" y="4182767"/>
                  <a:pt x="401638" y="4192387"/>
                </a:cubicBezTo>
                <a:lnTo>
                  <a:pt x="401638" y="4192388"/>
                </a:lnTo>
                <a:lnTo>
                  <a:pt x="401638" y="4192388"/>
                </a:lnTo>
                <a:lnTo>
                  <a:pt x="401733" y="4221391"/>
                </a:lnTo>
                <a:lnTo>
                  <a:pt x="396017" y="4253014"/>
                </a:lnTo>
                <a:cubicBezTo>
                  <a:pt x="383824" y="4277401"/>
                  <a:pt x="368204" y="4300070"/>
                  <a:pt x="356201" y="4324645"/>
                </a:cubicBezTo>
                <a:cubicBezTo>
                  <a:pt x="350487" y="4336457"/>
                  <a:pt x="347439" y="4350554"/>
                  <a:pt x="347247" y="4363890"/>
                </a:cubicBezTo>
                <a:lnTo>
                  <a:pt x="347247" y="4363891"/>
                </a:lnTo>
                <a:lnTo>
                  <a:pt x="347247" y="4363891"/>
                </a:lnTo>
                <a:cubicBezTo>
                  <a:pt x="346295" y="4403326"/>
                  <a:pt x="346295" y="4442762"/>
                  <a:pt x="348009" y="4482005"/>
                </a:cubicBezTo>
                <a:cubicBezTo>
                  <a:pt x="350677" y="4546777"/>
                  <a:pt x="351249" y="4612501"/>
                  <a:pt x="408019" y="4659175"/>
                </a:cubicBezTo>
                <a:cubicBezTo>
                  <a:pt x="412591" y="4662987"/>
                  <a:pt x="415259" y="4671177"/>
                  <a:pt x="416021" y="4677656"/>
                </a:cubicBezTo>
                <a:cubicBezTo>
                  <a:pt x="419640" y="4707565"/>
                  <a:pt x="420022" y="4738236"/>
                  <a:pt x="425928" y="4767765"/>
                </a:cubicBezTo>
                <a:lnTo>
                  <a:pt x="427237" y="4800483"/>
                </a:lnTo>
                <a:lnTo>
                  <a:pt x="412401" y="4828916"/>
                </a:lnTo>
                <a:cubicBezTo>
                  <a:pt x="395828" y="4846490"/>
                  <a:pt x="384397" y="4866958"/>
                  <a:pt x="382691" y="4889275"/>
                </a:cubicBezTo>
                <a:lnTo>
                  <a:pt x="382691" y="4889275"/>
                </a:lnTo>
                <a:lnTo>
                  <a:pt x="382691" y="4889276"/>
                </a:lnTo>
                <a:cubicBezTo>
                  <a:pt x="382122" y="4896714"/>
                  <a:pt x="382634" y="4904358"/>
                  <a:pt x="384396" y="4912169"/>
                </a:cubicBezTo>
                <a:lnTo>
                  <a:pt x="385799" y="4933805"/>
                </a:lnTo>
                <a:lnTo>
                  <a:pt x="381039" y="4952673"/>
                </a:lnTo>
                <a:cubicBezTo>
                  <a:pt x="376253" y="4964604"/>
                  <a:pt x="368680" y="4975511"/>
                  <a:pt x="360964" y="4987037"/>
                </a:cubicBezTo>
                <a:cubicBezTo>
                  <a:pt x="349725" y="5003801"/>
                  <a:pt x="335627" y="5022852"/>
                  <a:pt x="334485" y="5041521"/>
                </a:cubicBezTo>
                <a:cubicBezTo>
                  <a:pt x="332628" y="5073241"/>
                  <a:pt x="310088" y="5101639"/>
                  <a:pt x="308337" y="5133224"/>
                </a:cubicBezTo>
                <a:lnTo>
                  <a:pt x="308337" y="5133225"/>
                </a:lnTo>
                <a:lnTo>
                  <a:pt x="308337" y="5133225"/>
                </a:lnTo>
                <a:lnTo>
                  <a:pt x="315052" y="5166114"/>
                </a:lnTo>
                <a:lnTo>
                  <a:pt x="314362" y="5172090"/>
                </a:lnTo>
                <a:cubicBezTo>
                  <a:pt x="313481" y="5174400"/>
                  <a:pt x="312290" y="5176876"/>
                  <a:pt x="311814" y="5179067"/>
                </a:cubicBezTo>
                <a:lnTo>
                  <a:pt x="311814" y="5179068"/>
                </a:lnTo>
                <a:lnTo>
                  <a:pt x="311814" y="5179068"/>
                </a:lnTo>
                <a:cubicBezTo>
                  <a:pt x="304574" y="5214122"/>
                  <a:pt x="311624" y="5247079"/>
                  <a:pt x="335437" y="5272797"/>
                </a:cubicBezTo>
                <a:cubicBezTo>
                  <a:pt x="350964" y="5289657"/>
                  <a:pt x="359489" y="5307422"/>
                  <a:pt x="362870" y="5326163"/>
                </a:cubicBezTo>
                <a:lnTo>
                  <a:pt x="364317" y="5355014"/>
                </a:lnTo>
                <a:lnTo>
                  <a:pt x="359440" y="5385384"/>
                </a:lnTo>
                <a:cubicBezTo>
                  <a:pt x="356201" y="5398721"/>
                  <a:pt x="353915" y="5412057"/>
                  <a:pt x="351249" y="5425582"/>
                </a:cubicBezTo>
                <a:cubicBezTo>
                  <a:pt x="347439" y="5443870"/>
                  <a:pt x="343437" y="5462351"/>
                  <a:pt x="339627" y="5480637"/>
                </a:cubicBezTo>
                <a:cubicBezTo>
                  <a:pt x="337722" y="5489497"/>
                  <a:pt x="335151" y="5498832"/>
                  <a:pt x="335103" y="5507667"/>
                </a:cubicBezTo>
                <a:lnTo>
                  <a:pt x="335103" y="5507668"/>
                </a:lnTo>
                <a:lnTo>
                  <a:pt x="335103" y="5507668"/>
                </a:lnTo>
                <a:cubicBezTo>
                  <a:pt x="335056" y="5516503"/>
                  <a:pt x="337532" y="5524837"/>
                  <a:pt x="345723" y="5531694"/>
                </a:cubicBezTo>
                <a:lnTo>
                  <a:pt x="355869" y="5547578"/>
                </a:lnTo>
                <a:lnTo>
                  <a:pt x="346295" y="5562746"/>
                </a:lnTo>
                <a:cubicBezTo>
                  <a:pt x="303622" y="5600467"/>
                  <a:pt x="276951" y="5646189"/>
                  <a:pt x="275047" y="5704483"/>
                </a:cubicBezTo>
                <a:cubicBezTo>
                  <a:pt x="274665" y="5716485"/>
                  <a:pt x="271999" y="5728678"/>
                  <a:pt x="269141" y="5740488"/>
                </a:cubicBezTo>
                <a:cubicBezTo>
                  <a:pt x="267426" y="5747728"/>
                  <a:pt x="265520" y="5756493"/>
                  <a:pt x="260376" y="5760873"/>
                </a:cubicBezTo>
                <a:cubicBezTo>
                  <a:pt x="221133" y="5794974"/>
                  <a:pt x="193890" y="5837457"/>
                  <a:pt x="171981" y="5883751"/>
                </a:cubicBezTo>
                <a:cubicBezTo>
                  <a:pt x="164171" y="5900323"/>
                  <a:pt x="156361" y="5918042"/>
                  <a:pt x="154075" y="5935949"/>
                </a:cubicBezTo>
                <a:lnTo>
                  <a:pt x="154075" y="5935950"/>
                </a:lnTo>
                <a:lnTo>
                  <a:pt x="154075" y="5935950"/>
                </a:lnTo>
                <a:cubicBezTo>
                  <a:pt x="151789" y="5954618"/>
                  <a:pt x="155599" y="5974241"/>
                  <a:pt x="157695" y="5993292"/>
                </a:cubicBezTo>
                <a:cubicBezTo>
                  <a:pt x="158837" y="6004532"/>
                  <a:pt x="158647" y="6017486"/>
                  <a:pt x="164171" y="6026441"/>
                </a:cubicBezTo>
                <a:cubicBezTo>
                  <a:pt x="181508" y="6054826"/>
                  <a:pt x="200176" y="6082259"/>
                  <a:pt x="220371" y="6108739"/>
                </a:cubicBezTo>
                <a:lnTo>
                  <a:pt x="234064" y="6133315"/>
                </a:lnTo>
                <a:lnTo>
                  <a:pt x="230364" y="6143190"/>
                </a:lnTo>
                <a:cubicBezTo>
                  <a:pt x="227813" y="6146732"/>
                  <a:pt x="223895" y="6150697"/>
                  <a:pt x="218465" y="6155602"/>
                </a:cubicBezTo>
                <a:cubicBezTo>
                  <a:pt x="196176" y="6175797"/>
                  <a:pt x="184556" y="6200944"/>
                  <a:pt x="179794" y="6228756"/>
                </a:cubicBezTo>
                <a:cubicBezTo>
                  <a:pt x="172363" y="6272764"/>
                  <a:pt x="166077" y="6317151"/>
                  <a:pt x="162457" y="6361539"/>
                </a:cubicBezTo>
                <a:lnTo>
                  <a:pt x="162457" y="6361540"/>
                </a:lnTo>
                <a:lnTo>
                  <a:pt x="162457" y="6361540"/>
                </a:lnTo>
                <a:lnTo>
                  <a:pt x="162684" y="6365557"/>
                </a:lnTo>
                <a:lnTo>
                  <a:pt x="163946" y="6387910"/>
                </a:lnTo>
                <a:lnTo>
                  <a:pt x="166047" y="6392243"/>
                </a:lnTo>
                <a:lnTo>
                  <a:pt x="173364" y="6407333"/>
                </a:lnTo>
                <a:lnTo>
                  <a:pt x="173364" y="6407332"/>
                </a:lnTo>
                <a:lnTo>
                  <a:pt x="166047" y="6392243"/>
                </a:lnTo>
                <a:lnTo>
                  <a:pt x="163946" y="6387910"/>
                </a:lnTo>
                <a:lnTo>
                  <a:pt x="162684" y="6365557"/>
                </a:lnTo>
                <a:lnTo>
                  <a:pt x="162457" y="6361540"/>
                </a:lnTo>
                <a:lnTo>
                  <a:pt x="179794" y="6228757"/>
                </a:lnTo>
                <a:cubicBezTo>
                  <a:pt x="184556" y="6200945"/>
                  <a:pt x="196176" y="6175798"/>
                  <a:pt x="218465" y="6155603"/>
                </a:cubicBezTo>
                <a:cubicBezTo>
                  <a:pt x="229325" y="6145793"/>
                  <a:pt x="234135" y="6139745"/>
                  <a:pt x="234064" y="6133315"/>
                </a:cubicBezTo>
                <a:lnTo>
                  <a:pt x="234064" y="6133315"/>
                </a:lnTo>
                <a:lnTo>
                  <a:pt x="234064" y="6133314"/>
                </a:lnTo>
                <a:cubicBezTo>
                  <a:pt x="233993" y="6126884"/>
                  <a:pt x="229039" y="6120074"/>
                  <a:pt x="220371" y="6108738"/>
                </a:cubicBezTo>
                <a:cubicBezTo>
                  <a:pt x="200176" y="6082258"/>
                  <a:pt x="181508" y="6054825"/>
                  <a:pt x="164171" y="6026440"/>
                </a:cubicBezTo>
                <a:cubicBezTo>
                  <a:pt x="158647" y="6017485"/>
                  <a:pt x="158837" y="6004531"/>
                  <a:pt x="157695" y="5993291"/>
                </a:cubicBezTo>
                <a:cubicBezTo>
                  <a:pt x="156647" y="5983766"/>
                  <a:pt x="155171" y="5974097"/>
                  <a:pt x="154242" y="5964477"/>
                </a:cubicBezTo>
                <a:lnTo>
                  <a:pt x="154075" y="5935950"/>
                </a:lnTo>
                <a:lnTo>
                  <a:pt x="160957" y="5909351"/>
                </a:lnTo>
                <a:cubicBezTo>
                  <a:pt x="164171" y="5900611"/>
                  <a:pt x="168076" y="5892038"/>
                  <a:pt x="171981" y="5883752"/>
                </a:cubicBezTo>
                <a:cubicBezTo>
                  <a:pt x="193890" y="5837458"/>
                  <a:pt x="221133" y="5794975"/>
                  <a:pt x="260376" y="5760874"/>
                </a:cubicBezTo>
                <a:cubicBezTo>
                  <a:pt x="265520" y="5756494"/>
                  <a:pt x="267426" y="5747729"/>
                  <a:pt x="269141" y="5740489"/>
                </a:cubicBezTo>
                <a:cubicBezTo>
                  <a:pt x="271999" y="5728679"/>
                  <a:pt x="274665" y="5716486"/>
                  <a:pt x="275047" y="5704484"/>
                </a:cubicBezTo>
                <a:cubicBezTo>
                  <a:pt x="276951" y="5646190"/>
                  <a:pt x="303622" y="5600468"/>
                  <a:pt x="346295" y="5562747"/>
                </a:cubicBezTo>
                <a:cubicBezTo>
                  <a:pt x="352392" y="5557318"/>
                  <a:pt x="355774" y="5552508"/>
                  <a:pt x="355869" y="5547579"/>
                </a:cubicBezTo>
                <a:lnTo>
                  <a:pt x="355869" y="5547578"/>
                </a:lnTo>
                <a:lnTo>
                  <a:pt x="355869" y="5547578"/>
                </a:lnTo>
                <a:cubicBezTo>
                  <a:pt x="355964" y="5542649"/>
                  <a:pt x="352773" y="5537600"/>
                  <a:pt x="345723" y="5531693"/>
                </a:cubicBezTo>
                <a:cubicBezTo>
                  <a:pt x="341628" y="5528265"/>
                  <a:pt x="338961" y="5524467"/>
                  <a:pt x="337324" y="5520422"/>
                </a:cubicBezTo>
                <a:lnTo>
                  <a:pt x="335103" y="5507668"/>
                </a:lnTo>
                <a:lnTo>
                  <a:pt x="339627" y="5480638"/>
                </a:lnTo>
                <a:cubicBezTo>
                  <a:pt x="343437" y="5462352"/>
                  <a:pt x="347439" y="5443871"/>
                  <a:pt x="351249" y="5425583"/>
                </a:cubicBezTo>
                <a:cubicBezTo>
                  <a:pt x="353915" y="5412058"/>
                  <a:pt x="356201" y="5398722"/>
                  <a:pt x="359440" y="5385385"/>
                </a:cubicBezTo>
                <a:cubicBezTo>
                  <a:pt x="361965" y="5375003"/>
                  <a:pt x="363668" y="5364883"/>
                  <a:pt x="364317" y="5355015"/>
                </a:cubicBezTo>
                <a:lnTo>
                  <a:pt x="364317" y="5355014"/>
                </a:lnTo>
                <a:lnTo>
                  <a:pt x="364317" y="5355014"/>
                </a:lnTo>
                <a:cubicBezTo>
                  <a:pt x="366264" y="5325412"/>
                  <a:pt x="358727" y="5298086"/>
                  <a:pt x="335437" y="5272796"/>
                </a:cubicBezTo>
                <a:cubicBezTo>
                  <a:pt x="323531" y="5259937"/>
                  <a:pt x="315815" y="5245269"/>
                  <a:pt x="311981" y="5229433"/>
                </a:cubicBezTo>
                <a:lnTo>
                  <a:pt x="311814" y="5179068"/>
                </a:lnTo>
                <a:lnTo>
                  <a:pt x="314362" y="5172091"/>
                </a:lnTo>
                <a:cubicBezTo>
                  <a:pt x="315243" y="5169781"/>
                  <a:pt x="315814" y="5167638"/>
                  <a:pt x="315052" y="5166114"/>
                </a:cubicBezTo>
                <a:lnTo>
                  <a:pt x="315052" y="5166114"/>
                </a:lnTo>
                <a:lnTo>
                  <a:pt x="315052" y="5166113"/>
                </a:lnTo>
                <a:lnTo>
                  <a:pt x="308337" y="5133225"/>
                </a:lnTo>
                <a:lnTo>
                  <a:pt x="315482" y="5102461"/>
                </a:lnTo>
                <a:cubicBezTo>
                  <a:pt x="322817" y="5082339"/>
                  <a:pt x="333247" y="5062669"/>
                  <a:pt x="334485" y="5041522"/>
                </a:cubicBezTo>
                <a:cubicBezTo>
                  <a:pt x="335627" y="5022853"/>
                  <a:pt x="349725" y="5003802"/>
                  <a:pt x="360964" y="4987038"/>
                </a:cubicBezTo>
                <a:cubicBezTo>
                  <a:pt x="372538" y="4969748"/>
                  <a:pt x="383790" y="4953853"/>
                  <a:pt x="385799" y="4933805"/>
                </a:cubicBezTo>
                <a:lnTo>
                  <a:pt x="385799" y="4933805"/>
                </a:lnTo>
                <a:lnTo>
                  <a:pt x="385799" y="4933805"/>
                </a:lnTo>
                <a:cubicBezTo>
                  <a:pt x="386468" y="4927122"/>
                  <a:pt x="386111" y="4919979"/>
                  <a:pt x="384396" y="4912168"/>
                </a:cubicBezTo>
                <a:lnTo>
                  <a:pt x="382691" y="4889275"/>
                </a:lnTo>
                <a:lnTo>
                  <a:pt x="387469" y="4867614"/>
                </a:lnTo>
                <a:cubicBezTo>
                  <a:pt x="392589" y="4853636"/>
                  <a:pt x="401352" y="4840633"/>
                  <a:pt x="412401" y="4828917"/>
                </a:cubicBezTo>
                <a:cubicBezTo>
                  <a:pt x="420784" y="4819964"/>
                  <a:pt x="425356" y="4810581"/>
                  <a:pt x="427237" y="4800484"/>
                </a:cubicBezTo>
                <a:lnTo>
                  <a:pt x="427237" y="4800483"/>
                </a:lnTo>
                <a:lnTo>
                  <a:pt x="427237" y="4800483"/>
                </a:lnTo>
                <a:cubicBezTo>
                  <a:pt x="429119" y="4790386"/>
                  <a:pt x="428309" y="4779575"/>
                  <a:pt x="425928" y="4767764"/>
                </a:cubicBezTo>
                <a:cubicBezTo>
                  <a:pt x="420022" y="4738235"/>
                  <a:pt x="419640" y="4707564"/>
                  <a:pt x="416021" y="4677655"/>
                </a:cubicBezTo>
                <a:cubicBezTo>
                  <a:pt x="415259" y="4671176"/>
                  <a:pt x="412591" y="4662986"/>
                  <a:pt x="408019" y="4659174"/>
                </a:cubicBezTo>
                <a:cubicBezTo>
                  <a:pt x="351249" y="4612500"/>
                  <a:pt x="350677" y="4546776"/>
                  <a:pt x="348009" y="4482004"/>
                </a:cubicBezTo>
                <a:lnTo>
                  <a:pt x="347247" y="4363891"/>
                </a:lnTo>
                <a:lnTo>
                  <a:pt x="356201" y="4324646"/>
                </a:lnTo>
                <a:cubicBezTo>
                  <a:pt x="368204" y="4300071"/>
                  <a:pt x="383824" y="4277402"/>
                  <a:pt x="396017" y="4253015"/>
                </a:cubicBezTo>
                <a:cubicBezTo>
                  <a:pt x="400781" y="4243873"/>
                  <a:pt x="400971" y="4232061"/>
                  <a:pt x="401733" y="4221392"/>
                </a:cubicBezTo>
                <a:lnTo>
                  <a:pt x="401733" y="4221391"/>
                </a:lnTo>
                <a:lnTo>
                  <a:pt x="401733" y="4221391"/>
                </a:lnTo>
                <a:lnTo>
                  <a:pt x="401638" y="4192388"/>
                </a:lnTo>
                <a:lnTo>
                  <a:pt x="405543" y="4165384"/>
                </a:lnTo>
                <a:cubicBezTo>
                  <a:pt x="414402" y="4144333"/>
                  <a:pt x="417831" y="4123948"/>
                  <a:pt x="416855" y="4103826"/>
                </a:cubicBezTo>
                <a:lnTo>
                  <a:pt x="416855" y="4103826"/>
                </a:lnTo>
                <a:lnTo>
                  <a:pt x="416855" y="4103825"/>
                </a:lnTo>
                <a:cubicBezTo>
                  <a:pt x="415879" y="4083702"/>
                  <a:pt x="410497" y="4063842"/>
                  <a:pt x="401733" y="4043839"/>
                </a:cubicBezTo>
                <a:cubicBezTo>
                  <a:pt x="395590" y="4029837"/>
                  <a:pt x="391101" y="4016025"/>
                  <a:pt x="388431" y="4002410"/>
                </a:cubicBezTo>
                <a:lnTo>
                  <a:pt x="386040" y="3962160"/>
                </a:lnTo>
                <a:lnTo>
                  <a:pt x="395544" y="3923125"/>
                </a:lnTo>
                <a:cubicBezTo>
                  <a:pt x="400804" y="3910319"/>
                  <a:pt x="408210" y="3897722"/>
                  <a:pt x="417925" y="3885339"/>
                </a:cubicBezTo>
                <a:cubicBezTo>
                  <a:pt x="426689" y="3874195"/>
                  <a:pt x="428975" y="3863193"/>
                  <a:pt x="427308" y="3852620"/>
                </a:cubicBezTo>
                <a:lnTo>
                  <a:pt x="427308" y="3852620"/>
                </a:lnTo>
                <a:lnTo>
                  <a:pt x="427308" y="3852619"/>
                </a:lnTo>
                <a:cubicBezTo>
                  <a:pt x="425642" y="3842046"/>
                  <a:pt x="420022" y="3831902"/>
                  <a:pt x="412973" y="3822472"/>
                </a:cubicBezTo>
                <a:lnTo>
                  <a:pt x="398042" y="3789776"/>
                </a:lnTo>
                <a:lnTo>
                  <a:pt x="404399" y="3754653"/>
                </a:lnTo>
                <a:cubicBezTo>
                  <a:pt x="407067" y="3749126"/>
                  <a:pt x="405733" y="3741316"/>
                  <a:pt x="404781" y="3734838"/>
                </a:cubicBezTo>
                <a:lnTo>
                  <a:pt x="404781" y="3734838"/>
                </a:lnTo>
                <a:lnTo>
                  <a:pt x="404781" y="3734837"/>
                </a:lnTo>
                <a:lnTo>
                  <a:pt x="400733" y="3680164"/>
                </a:lnTo>
                <a:lnTo>
                  <a:pt x="407246" y="3654416"/>
                </a:lnTo>
                <a:cubicBezTo>
                  <a:pt x="411056" y="3646123"/>
                  <a:pt x="416735" y="3638158"/>
                  <a:pt x="424974" y="3630633"/>
                </a:cubicBezTo>
                <a:cubicBezTo>
                  <a:pt x="431452" y="3624726"/>
                  <a:pt x="434118" y="3614820"/>
                  <a:pt x="438500" y="3606818"/>
                </a:cubicBezTo>
                <a:cubicBezTo>
                  <a:pt x="447455" y="3590054"/>
                  <a:pt x="451503" y="3582005"/>
                  <a:pt x="450598" y="3574409"/>
                </a:cubicBezTo>
                <a:lnTo>
                  <a:pt x="450598" y="3574408"/>
                </a:lnTo>
                <a:lnTo>
                  <a:pt x="450598" y="3574408"/>
                </a:lnTo>
                <a:cubicBezTo>
                  <a:pt x="449693" y="3566811"/>
                  <a:pt x="443835" y="3559668"/>
                  <a:pt x="432976" y="3544713"/>
                </a:cubicBezTo>
                <a:cubicBezTo>
                  <a:pt x="421546" y="3529090"/>
                  <a:pt x="409925" y="3507563"/>
                  <a:pt x="410877" y="3489467"/>
                </a:cubicBezTo>
                <a:cubicBezTo>
                  <a:pt x="416591" y="3380305"/>
                  <a:pt x="389159" y="3276480"/>
                  <a:pt x="363250" y="3172654"/>
                </a:cubicBezTo>
                <a:lnTo>
                  <a:pt x="350796" y="3077402"/>
                </a:lnTo>
                <a:lnTo>
                  <a:pt x="362488" y="2982149"/>
                </a:lnTo>
                <a:cubicBezTo>
                  <a:pt x="365441" y="2970576"/>
                  <a:pt x="366442" y="2959157"/>
                  <a:pt x="366072" y="2947863"/>
                </a:cubicBezTo>
                <a:lnTo>
                  <a:pt x="366072" y="2947863"/>
                </a:lnTo>
                <a:lnTo>
                  <a:pt x="366072" y="2947862"/>
                </a:lnTo>
                <a:cubicBezTo>
                  <a:pt x="364965" y="2913982"/>
                  <a:pt x="351534" y="2881226"/>
                  <a:pt x="341533" y="2848793"/>
                </a:cubicBezTo>
                <a:close/>
                <a:moveTo>
                  <a:pt x="817328" y="1508458"/>
                </a:moveTo>
                <a:lnTo>
                  <a:pt x="845421" y="1596213"/>
                </a:lnTo>
                <a:cubicBezTo>
                  <a:pt x="847898" y="1604978"/>
                  <a:pt x="846373" y="1615836"/>
                  <a:pt x="843517" y="1624980"/>
                </a:cubicBezTo>
                <a:cubicBezTo>
                  <a:pt x="833801" y="1656223"/>
                  <a:pt x="809415" y="1676036"/>
                  <a:pt x="786935" y="1697753"/>
                </a:cubicBezTo>
                <a:cubicBezTo>
                  <a:pt x="777029" y="1707279"/>
                  <a:pt x="769981" y="1720423"/>
                  <a:pt x="764267" y="1733188"/>
                </a:cubicBezTo>
                <a:cubicBezTo>
                  <a:pt x="749595" y="1766335"/>
                  <a:pt x="736452" y="1800246"/>
                  <a:pt x="722546" y="1833775"/>
                </a:cubicBezTo>
                <a:cubicBezTo>
                  <a:pt x="721212" y="1837013"/>
                  <a:pt x="717783" y="1839679"/>
                  <a:pt x="714925" y="1842158"/>
                </a:cubicBezTo>
                <a:cubicBezTo>
                  <a:pt x="684824" y="1866922"/>
                  <a:pt x="654535" y="1891497"/>
                  <a:pt x="624434" y="1916454"/>
                </a:cubicBezTo>
                <a:cubicBezTo>
                  <a:pt x="618720" y="1921216"/>
                  <a:pt x="614528" y="1928076"/>
                  <a:pt x="609004" y="1933219"/>
                </a:cubicBezTo>
                <a:cubicBezTo>
                  <a:pt x="601384" y="1940459"/>
                  <a:pt x="594143" y="1949603"/>
                  <a:pt x="584999" y="1953413"/>
                </a:cubicBezTo>
                <a:cubicBezTo>
                  <a:pt x="556234" y="1965224"/>
                  <a:pt x="543850" y="1987894"/>
                  <a:pt x="538516" y="2016469"/>
                </a:cubicBezTo>
                <a:cubicBezTo>
                  <a:pt x="533563" y="2042570"/>
                  <a:pt x="529371" y="2068669"/>
                  <a:pt x="523657" y="2094578"/>
                </a:cubicBezTo>
                <a:cubicBezTo>
                  <a:pt x="516799" y="2126201"/>
                  <a:pt x="509369" y="2157636"/>
                  <a:pt x="500986" y="2188879"/>
                </a:cubicBezTo>
                <a:cubicBezTo>
                  <a:pt x="497366" y="2202404"/>
                  <a:pt x="493176" y="2216692"/>
                  <a:pt x="485746" y="2228314"/>
                </a:cubicBezTo>
                <a:cubicBezTo>
                  <a:pt x="465171" y="2260890"/>
                  <a:pt x="451265" y="2295753"/>
                  <a:pt x="456789" y="2334044"/>
                </a:cubicBezTo>
                <a:cubicBezTo>
                  <a:pt x="461171" y="2364715"/>
                  <a:pt x="449931" y="2390434"/>
                  <a:pt x="432404" y="2409485"/>
                </a:cubicBezTo>
                <a:cubicBezTo>
                  <a:pt x="416497" y="2426822"/>
                  <a:pt x="410353" y="2444777"/>
                  <a:pt x="409472" y="2463017"/>
                </a:cubicBezTo>
                <a:lnTo>
                  <a:pt x="409472" y="2463018"/>
                </a:lnTo>
                <a:lnTo>
                  <a:pt x="409472" y="2463018"/>
                </a:lnTo>
                <a:cubicBezTo>
                  <a:pt x="408591" y="2481259"/>
                  <a:pt x="412972" y="2499786"/>
                  <a:pt x="418115" y="2518265"/>
                </a:cubicBezTo>
                <a:lnTo>
                  <a:pt x="421759" y="2545007"/>
                </a:lnTo>
                <a:lnTo>
                  <a:pt x="417545" y="2571034"/>
                </a:lnTo>
                <a:cubicBezTo>
                  <a:pt x="405543" y="2612945"/>
                  <a:pt x="372966" y="2640950"/>
                  <a:pt x="344391" y="2668001"/>
                </a:cubicBezTo>
                <a:cubicBezTo>
                  <a:pt x="320006" y="2691054"/>
                  <a:pt x="306290" y="2716963"/>
                  <a:pt x="296001" y="2745348"/>
                </a:cubicBezTo>
                <a:lnTo>
                  <a:pt x="296001" y="2745352"/>
                </a:lnTo>
                <a:lnTo>
                  <a:pt x="289670" y="2770758"/>
                </a:lnTo>
                <a:lnTo>
                  <a:pt x="290080" y="2778006"/>
                </a:lnTo>
                <a:lnTo>
                  <a:pt x="289301" y="2782305"/>
                </a:lnTo>
                <a:lnTo>
                  <a:pt x="290501" y="2785440"/>
                </a:lnTo>
                <a:lnTo>
                  <a:pt x="290929" y="2793023"/>
                </a:lnTo>
                <a:lnTo>
                  <a:pt x="300579" y="2811780"/>
                </a:lnTo>
                <a:lnTo>
                  <a:pt x="300582" y="2811787"/>
                </a:lnTo>
                <a:lnTo>
                  <a:pt x="300583" y="2811787"/>
                </a:lnTo>
                <a:lnTo>
                  <a:pt x="300579" y="2811780"/>
                </a:lnTo>
                <a:lnTo>
                  <a:pt x="290501" y="2785440"/>
                </a:lnTo>
                <a:lnTo>
                  <a:pt x="290080" y="2778006"/>
                </a:lnTo>
                <a:lnTo>
                  <a:pt x="296001" y="2745352"/>
                </a:lnTo>
                <a:lnTo>
                  <a:pt x="296001" y="2745349"/>
                </a:lnTo>
                <a:cubicBezTo>
                  <a:pt x="306290" y="2716964"/>
                  <a:pt x="320006" y="2691055"/>
                  <a:pt x="344391" y="2668002"/>
                </a:cubicBezTo>
                <a:cubicBezTo>
                  <a:pt x="372966" y="2640951"/>
                  <a:pt x="405543" y="2612946"/>
                  <a:pt x="417545" y="2571035"/>
                </a:cubicBezTo>
                <a:cubicBezTo>
                  <a:pt x="420117" y="2561986"/>
                  <a:pt x="421593" y="2553556"/>
                  <a:pt x="421760" y="2545007"/>
                </a:cubicBezTo>
                <a:lnTo>
                  <a:pt x="421759" y="2545007"/>
                </a:lnTo>
                <a:lnTo>
                  <a:pt x="421760" y="2545006"/>
                </a:lnTo>
                <a:cubicBezTo>
                  <a:pt x="421926" y="2536457"/>
                  <a:pt x="420783" y="2527790"/>
                  <a:pt x="418115" y="2518264"/>
                </a:cubicBezTo>
                <a:cubicBezTo>
                  <a:pt x="415544" y="2509025"/>
                  <a:pt x="413163" y="2499773"/>
                  <a:pt x="411535" y="2490551"/>
                </a:cubicBezTo>
                <a:lnTo>
                  <a:pt x="409472" y="2463018"/>
                </a:lnTo>
                <a:lnTo>
                  <a:pt x="415303" y="2435913"/>
                </a:lnTo>
                <a:cubicBezTo>
                  <a:pt x="418938" y="2426977"/>
                  <a:pt x="424451" y="2418154"/>
                  <a:pt x="432404" y="2409486"/>
                </a:cubicBezTo>
                <a:cubicBezTo>
                  <a:pt x="449931" y="2390435"/>
                  <a:pt x="461171" y="2364716"/>
                  <a:pt x="456789" y="2334045"/>
                </a:cubicBezTo>
                <a:cubicBezTo>
                  <a:pt x="451265" y="2295754"/>
                  <a:pt x="465171" y="2260891"/>
                  <a:pt x="485746" y="2228315"/>
                </a:cubicBezTo>
                <a:cubicBezTo>
                  <a:pt x="493176" y="2216693"/>
                  <a:pt x="497366" y="2202405"/>
                  <a:pt x="500986" y="2188880"/>
                </a:cubicBezTo>
                <a:cubicBezTo>
                  <a:pt x="509369" y="2157637"/>
                  <a:pt x="516799" y="2126202"/>
                  <a:pt x="523657" y="2094579"/>
                </a:cubicBezTo>
                <a:cubicBezTo>
                  <a:pt x="529371" y="2068670"/>
                  <a:pt x="533563" y="2042571"/>
                  <a:pt x="538516" y="2016470"/>
                </a:cubicBezTo>
                <a:cubicBezTo>
                  <a:pt x="543850" y="1987895"/>
                  <a:pt x="556234" y="1965225"/>
                  <a:pt x="584999" y="1953414"/>
                </a:cubicBezTo>
                <a:cubicBezTo>
                  <a:pt x="594143" y="1949604"/>
                  <a:pt x="601384" y="1940460"/>
                  <a:pt x="609004" y="1933220"/>
                </a:cubicBezTo>
                <a:cubicBezTo>
                  <a:pt x="614528" y="1928077"/>
                  <a:pt x="618720" y="1921217"/>
                  <a:pt x="624434" y="1916455"/>
                </a:cubicBezTo>
                <a:cubicBezTo>
                  <a:pt x="654535" y="1891498"/>
                  <a:pt x="684824" y="1866923"/>
                  <a:pt x="714925" y="1842159"/>
                </a:cubicBezTo>
                <a:cubicBezTo>
                  <a:pt x="717783" y="1839680"/>
                  <a:pt x="721212" y="1837014"/>
                  <a:pt x="722546" y="1833776"/>
                </a:cubicBezTo>
                <a:cubicBezTo>
                  <a:pt x="736452" y="1800247"/>
                  <a:pt x="749596" y="1766336"/>
                  <a:pt x="764267" y="1733189"/>
                </a:cubicBezTo>
                <a:cubicBezTo>
                  <a:pt x="769981" y="1720424"/>
                  <a:pt x="777029" y="1707280"/>
                  <a:pt x="786936" y="1697754"/>
                </a:cubicBezTo>
                <a:cubicBezTo>
                  <a:pt x="809416" y="1676037"/>
                  <a:pt x="833801" y="1656224"/>
                  <a:pt x="843517" y="1624981"/>
                </a:cubicBezTo>
                <a:cubicBezTo>
                  <a:pt x="846374" y="1615837"/>
                  <a:pt x="847899" y="1604979"/>
                  <a:pt x="845422" y="1596214"/>
                </a:cubicBezTo>
                <a:close/>
                <a:moveTo>
                  <a:pt x="792926" y="1453958"/>
                </a:moveTo>
                <a:lnTo>
                  <a:pt x="798723" y="1459073"/>
                </a:lnTo>
                <a:lnTo>
                  <a:pt x="807941" y="1481572"/>
                </a:lnTo>
                <a:lnTo>
                  <a:pt x="798724" y="1459074"/>
                </a:lnTo>
                <a:lnTo>
                  <a:pt x="798723" y="1459073"/>
                </a:lnTo>
                <a:lnTo>
                  <a:pt x="798723" y="1459073"/>
                </a:lnTo>
                <a:close/>
                <a:moveTo>
                  <a:pt x="779530" y="1268758"/>
                </a:moveTo>
                <a:lnTo>
                  <a:pt x="774363" y="1286069"/>
                </a:lnTo>
                <a:cubicBezTo>
                  <a:pt x="759789" y="1306930"/>
                  <a:pt x="753550" y="1328552"/>
                  <a:pt x="752025" y="1350627"/>
                </a:cubicBezTo>
                <a:lnTo>
                  <a:pt x="757620" y="1413840"/>
                </a:lnTo>
                <a:lnTo>
                  <a:pt x="752026" y="1350628"/>
                </a:lnTo>
                <a:cubicBezTo>
                  <a:pt x="753550" y="1328553"/>
                  <a:pt x="759790" y="1306930"/>
                  <a:pt x="774363" y="1286070"/>
                </a:cubicBezTo>
                <a:cubicBezTo>
                  <a:pt x="777506" y="1281689"/>
                  <a:pt x="779078" y="1275402"/>
                  <a:pt x="779530" y="1268758"/>
                </a:cubicBezTo>
                <a:close/>
                <a:moveTo>
                  <a:pt x="837801" y="773035"/>
                </a:moveTo>
                <a:lnTo>
                  <a:pt x="829801" y="854379"/>
                </a:lnTo>
                <a:cubicBezTo>
                  <a:pt x="827515" y="878956"/>
                  <a:pt x="826753" y="903722"/>
                  <a:pt x="798747" y="915343"/>
                </a:cubicBezTo>
                <a:cubicBezTo>
                  <a:pt x="794365" y="917059"/>
                  <a:pt x="791127" y="922773"/>
                  <a:pt x="788269" y="927155"/>
                </a:cubicBezTo>
                <a:cubicBezTo>
                  <a:pt x="744261" y="994785"/>
                  <a:pt x="745405" y="1030980"/>
                  <a:pt x="791889" y="1097087"/>
                </a:cubicBezTo>
                <a:cubicBezTo>
                  <a:pt x="796651" y="1103945"/>
                  <a:pt x="800081" y="1118613"/>
                  <a:pt x="796271" y="1123185"/>
                </a:cubicBezTo>
                <a:cubicBezTo>
                  <a:pt x="780459" y="1142617"/>
                  <a:pt x="773411" y="1162954"/>
                  <a:pt x="771553" y="1184029"/>
                </a:cubicBezTo>
                <a:cubicBezTo>
                  <a:pt x="773411" y="1162954"/>
                  <a:pt x="780460" y="1142618"/>
                  <a:pt x="796272" y="1123186"/>
                </a:cubicBezTo>
                <a:cubicBezTo>
                  <a:pt x="800082" y="1118614"/>
                  <a:pt x="796652" y="1103946"/>
                  <a:pt x="791890" y="1097088"/>
                </a:cubicBezTo>
                <a:cubicBezTo>
                  <a:pt x="745406" y="1030981"/>
                  <a:pt x="744262" y="994786"/>
                  <a:pt x="788270" y="927156"/>
                </a:cubicBezTo>
                <a:cubicBezTo>
                  <a:pt x="791128" y="922774"/>
                  <a:pt x="794366" y="917060"/>
                  <a:pt x="798748" y="915344"/>
                </a:cubicBezTo>
                <a:cubicBezTo>
                  <a:pt x="826753" y="903723"/>
                  <a:pt x="827515" y="878957"/>
                  <a:pt x="829801" y="854380"/>
                </a:cubicBezTo>
                <a:cubicBezTo>
                  <a:pt x="832277" y="827330"/>
                  <a:pt x="835515" y="800277"/>
                  <a:pt x="837801" y="773036"/>
                </a:cubicBezTo>
                <a:close/>
                <a:moveTo>
                  <a:pt x="782400" y="517851"/>
                </a:moveTo>
                <a:lnTo>
                  <a:pt x="791317" y="556047"/>
                </a:lnTo>
                <a:cubicBezTo>
                  <a:pt x="793413" y="564048"/>
                  <a:pt x="798937" y="572622"/>
                  <a:pt x="797795" y="580050"/>
                </a:cubicBezTo>
                <a:cubicBezTo>
                  <a:pt x="794461" y="601578"/>
                  <a:pt x="796890" y="622201"/>
                  <a:pt x="801176" y="642537"/>
                </a:cubicBezTo>
                <a:lnTo>
                  <a:pt x="813700" y="694928"/>
                </a:lnTo>
                <a:lnTo>
                  <a:pt x="801177" y="642538"/>
                </a:lnTo>
                <a:cubicBezTo>
                  <a:pt x="796891" y="622201"/>
                  <a:pt x="794462" y="601579"/>
                  <a:pt x="797796" y="580051"/>
                </a:cubicBezTo>
                <a:cubicBezTo>
                  <a:pt x="798938" y="572623"/>
                  <a:pt x="793414" y="564049"/>
                  <a:pt x="791318" y="556048"/>
                </a:cubicBezTo>
                <a:close/>
                <a:moveTo>
                  <a:pt x="769105" y="298169"/>
                </a:moveTo>
                <a:lnTo>
                  <a:pt x="783887" y="313533"/>
                </a:lnTo>
                <a:lnTo>
                  <a:pt x="786245" y="324058"/>
                </a:lnTo>
                <a:cubicBezTo>
                  <a:pt x="786031" y="328964"/>
                  <a:pt x="785126" y="334584"/>
                  <a:pt x="784459" y="338870"/>
                </a:cubicBezTo>
                <a:cubicBezTo>
                  <a:pt x="781601" y="357921"/>
                  <a:pt x="774363" y="376781"/>
                  <a:pt x="774553" y="395640"/>
                </a:cubicBezTo>
                <a:lnTo>
                  <a:pt x="778363" y="367328"/>
                </a:lnTo>
                <a:cubicBezTo>
                  <a:pt x="780506" y="357874"/>
                  <a:pt x="783031" y="348396"/>
                  <a:pt x="784460" y="338871"/>
                </a:cubicBezTo>
                <a:cubicBezTo>
                  <a:pt x="785794" y="330299"/>
                  <a:pt x="788080" y="316390"/>
                  <a:pt x="783888" y="313534"/>
                </a:cubicBezTo>
                <a:lnTo>
                  <a:pt x="783887" y="313533"/>
                </a:lnTo>
                <a:lnTo>
                  <a:pt x="783887" y="313533"/>
                </a:lnTo>
                <a:close/>
                <a:moveTo>
                  <a:pt x="761560" y="281568"/>
                </a:moveTo>
                <a:lnTo>
                  <a:pt x="766454" y="295415"/>
                </a:lnTo>
                <a:lnTo>
                  <a:pt x="766455" y="295415"/>
                </a:lnTo>
                <a:close/>
                <a:moveTo>
                  <a:pt x="774880" y="24486"/>
                </a:moveTo>
                <a:lnTo>
                  <a:pt x="777142" y="74129"/>
                </a:lnTo>
                <a:cubicBezTo>
                  <a:pt x="775758" y="100174"/>
                  <a:pt x="771253" y="125876"/>
                  <a:pt x="767023" y="151569"/>
                </a:cubicBezTo>
                <a:lnTo>
                  <a:pt x="766824" y="153388"/>
                </a:lnTo>
                <a:lnTo>
                  <a:pt x="763010" y="177271"/>
                </a:lnTo>
                <a:lnTo>
                  <a:pt x="758551" y="228944"/>
                </a:lnTo>
                <a:lnTo>
                  <a:pt x="758551" y="228948"/>
                </a:lnTo>
                <a:lnTo>
                  <a:pt x="758551" y="228949"/>
                </a:lnTo>
                <a:lnTo>
                  <a:pt x="758551" y="228944"/>
                </a:lnTo>
                <a:lnTo>
                  <a:pt x="766824" y="153388"/>
                </a:lnTo>
                <a:lnTo>
                  <a:pt x="771220" y="125861"/>
                </a:lnTo>
                <a:cubicBezTo>
                  <a:pt x="773910" y="108703"/>
                  <a:pt x="776220" y="91492"/>
                  <a:pt x="777143" y="74129"/>
                </a:cubicBezTo>
                <a:close/>
                <a:moveTo>
                  <a:pt x="313353" y="0"/>
                </a:moveTo>
                <a:lnTo>
                  <a:pt x="777461" y="0"/>
                </a:lnTo>
                <a:lnTo>
                  <a:pt x="774743" y="21486"/>
                </a:lnTo>
                <a:lnTo>
                  <a:pt x="777461" y="1"/>
                </a:lnTo>
                <a:lnTo>
                  <a:pt x="4543953" y="2"/>
                </a:lnTo>
                <a:lnTo>
                  <a:pt x="4543953" y="6858002"/>
                </a:lnTo>
                <a:lnTo>
                  <a:pt x="284400" y="6858002"/>
                </a:lnTo>
                <a:lnTo>
                  <a:pt x="284400" y="6858001"/>
                </a:lnTo>
                <a:lnTo>
                  <a:pt x="284400" y="6858001"/>
                </a:lnTo>
                <a:lnTo>
                  <a:pt x="278237" y="6812064"/>
                </a:lnTo>
                <a:lnTo>
                  <a:pt x="283011" y="6776800"/>
                </a:lnTo>
                <a:cubicBezTo>
                  <a:pt x="286107" y="6765164"/>
                  <a:pt x="290857" y="6753698"/>
                  <a:pt x="297715" y="6742553"/>
                </a:cubicBezTo>
                <a:cubicBezTo>
                  <a:pt x="306003" y="6729219"/>
                  <a:pt x="311147" y="6716169"/>
                  <a:pt x="311551" y="6702977"/>
                </a:cubicBezTo>
                <a:lnTo>
                  <a:pt x="311551" y="6702976"/>
                </a:lnTo>
                <a:lnTo>
                  <a:pt x="311551" y="6702976"/>
                </a:lnTo>
                <a:cubicBezTo>
                  <a:pt x="311956" y="6689783"/>
                  <a:pt x="307622" y="6676448"/>
                  <a:pt x="296953" y="6662541"/>
                </a:cubicBezTo>
                <a:cubicBezTo>
                  <a:pt x="293286" y="6657825"/>
                  <a:pt x="290989" y="6651967"/>
                  <a:pt x="289870" y="6645552"/>
                </a:cubicBezTo>
                <a:lnTo>
                  <a:pt x="289858" y="6625225"/>
                </a:lnTo>
                <a:lnTo>
                  <a:pt x="306480" y="6588626"/>
                </a:lnTo>
                <a:cubicBezTo>
                  <a:pt x="312576" y="6582147"/>
                  <a:pt x="318672" y="6575479"/>
                  <a:pt x="328959" y="6564621"/>
                </a:cubicBezTo>
                <a:lnTo>
                  <a:pt x="328959" y="6564620"/>
                </a:lnTo>
                <a:lnTo>
                  <a:pt x="306480" y="6588625"/>
                </a:lnTo>
                <a:cubicBezTo>
                  <a:pt x="298003" y="6597578"/>
                  <a:pt x="291954" y="6611342"/>
                  <a:pt x="289858" y="6625224"/>
                </a:cubicBezTo>
                <a:lnTo>
                  <a:pt x="289858" y="6625225"/>
                </a:lnTo>
                <a:lnTo>
                  <a:pt x="289858" y="6625225"/>
                </a:lnTo>
                <a:cubicBezTo>
                  <a:pt x="287762" y="6639108"/>
                  <a:pt x="289619" y="6653111"/>
                  <a:pt x="296953" y="6662542"/>
                </a:cubicBezTo>
                <a:cubicBezTo>
                  <a:pt x="302288" y="6669496"/>
                  <a:pt x="306038" y="6676306"/>
                  <a:pt x="308405" y="6683027"/>
                </a:cubicBezTo>
                <a:lnTo>
                  <a:pt x="311551" y="6702976"/>
                </a:lnTo>
                <a:lnTo>
                  <a:pt x="297715" y="6742552"/>
                </a:lnTo>
                <a:cubicBezTo>
                  <a:pt x="283999" y="6764841"/>
                  <a:pt x="278713" y="6788417"/>
                  <a:pt x="278237" y="6812063"/>
                </a:cubicBezTo>
                <a:lnTo>
                  <a:pt x="278237" y="6812064"/>
                </a:lnTo>
                <a:lnTo>
                  <a:pt x="278237" y="6812064"/>
                </a:lnTo>
                <a:lnTo>
                  <a:pt x="284400" y="6858001"/>
                </a:lnTo>
                <a:lnTo>
                  <a:pt x="112147" y="6858001"/>
                </a:lnTo>
                <a:lnTo>
                  <a:pt x="102447" y="6815516"/>
                </a:lnTo>
                <a:cubicBezTo>
                  <a:pt x="96923" y="6793035"/>
                  <a:pt x="87016" y="6771319"/>
                  <a:pt x="83396" y="6748458"/>
                </a:cubicBezTo>
                <a:cubicBezTo>
                  <a:pt x="74824" y="6694164"/>
                  <a:pt x="68728" y="6639488"/>
                  <a:pt x="61870" y="6584812"/>
                </a:cubicBezTo>
                <a:cubicBezTo>
                  <a:pt x="54821" y="6528424"/>
                  <a:pt x="47391" y="6472225"/>
                  <a:pt x="41105" y="6415833"/>
                </a:cubicBezTo>
                <a:cubicBezTo>
                  <a:pt x="37865" y="6384972"/>
                  <a:pt x="37295" y="6353919"/>
                  <a:pt x="34247" y="6323058"/>
                </a:cubicBezTo>
                <a:cubicBezTo>
                  <a:pt x="31579" y="6296005"/>
                  <a:pt x="26626" y="6269144"/>
                  <a:pt x="23386" y="6242093"/>
                </a:cubicBezTo>
                <a:cubicBezTo>
                  <a:pt x="20720" y="6218660"/>
                  <a:pt x="19196" y="6195037"/>
                  <a:pt x="16528" y="6171605"/>
                </a:cubicBezTo>
                <a:cubicBezTo>
                  <a:pt x="12148" y="6134075"/>
                  <a:pt x="7194" y="6096736"/>
                  <a:pt x="2622" y="6059397"/>
                </a:cubicBezTo>
                <a:lnTo>
                  <a:pt x="0" y="6041769"/>
                </a:lnTo>
                <a:lnTo>
                  <a:pt x="0" y="6000937"/>
                </a:lnTo>
                <a:lnTo>
                  <a:pt x="3670" y="5957595"/>
                </a:lnTo>
                <a:lnTo>
                  <a:pt x="0" y="5912511"/>
                </a:lnTo>
                <a:lnTo>
                  <a:pt x="0" y="5886401"/>
                </a:lnTo>
                <a:lnTo>
                  <a:pt x="1098" y="5864318"/>
                </a:lnTo>
                <a:cubicBezTo>
                  <a:pt x="7576" y="5839361"/>
                  <a:pt x="16720" y="5815169"/>
                  <a:pt x="24720" y="5790592"/>
                </a:cubicBezTo>
                <a:cubicBezTo>
                  <a:pt x="25672" y="5787924"/>
                  <a:pt x="25864" y="5784686"/>
                  <a:pt x="26434" y="5781830"/>
                </a:cubicBezTo>
                <a:cubicBezTo>
                  <a:pt x="29675" y="5765635"/>
                  <a:pt x="32913" y="5749634"/>
                  <a:pt x="35771" y="5733440"/>
                </a:cubicBezTo>
                <a:cubicBezTo>
                  <a:pt x="37295" y="5724678"/>
                  <a:pt x="37485" y="5715723"/>
                  <a:pt x="38819" y="5706959"/>
                </a:cubicBezTo>
                <a:cubicBezTo>
                  <a:pt x="44153" y="5673050"/>
                  <a:pt x="35199" y="5635711"/>
                  <a:pt x="58250" y="5606372"/>
                </a:cubicBezTo>
                <a:cubicBezTo>
                  <a:pt x="73110" y="5587321"/>
                  <a:pt x="69680" y="5568842"/>
                  <a:pt x="67394" y="5548460"/>
                </a:cubicBezTo>
                <a:cubicBezTo>
                  <a:pt x="65680" y="5533027"/>
                  <a:pt x="66252" y="5517215"/>
                  <a:pt x="66060" y="5501594"/>
                </a:cubicBezTo>
                <a:cubicBezTo>
                  <a:pt x="65490" y="5474161"/>
                  <a:pt x="65298" y="5446728"/>
                  <a:pt x="64346" y="5419295"/>
                </a:cubicBezTo>
                <a:cubicBezTo>
                  <a:pt x="63966" y="5410531"/>
                  <a:pt x="59202" y="5401579"/>
                  <a:pt x="59964" y="5393005"/>
                </a:cubicBezTo>
                <a:cubicBezTo>
                  <a:pt x="63584" y="5353379"/>
                  <a:pt x="69300" y="5313754"/>
                  <a:pt x="72538" y="5274129"/>
                </a:cubicBezTo>
                <a:cubicBezTo>
                  <a:pt x="74442" y="5251650"/>
                  <a:pt x="70824" y="5228597"/>
                  <a:pt x="73490" y="5206308"/>
                </a:cubicBezTo>
                <a:cubicBezTo>
                  <a:pt x="76538" y="5180591"/>
                  <a:pt x="84348" y="5155445"/>
                  <a:pt x="89113" y="5129916"/>
                </a:cubicBezTo>
                <a:cubicBezTo>
                  <a:pt x="90445" y="5122867"/>
                  <a:pt x="88731" y="5115057"/>
                  <a:pt x="88351" y="5107627"/>
                </a:cubicBezTo>
                <a:cubicBezTo>
                  <a:pt x="87968" y="5099245"/>
                  <a:pt x="87206" y="5091052"/>
                  <a:pt x="87016" y="5082670"/>
                </a:cubicBezTo>
                <a:cubicBezTo>
                  <a:pt x="86634" y="5057141"/>
                  <a:pt x="87206" y="5031614"/>
                  <a:pt x="85872" y="5006086"/>
                </a:cubicBezTo>
                <a:cubicBezTo>
                  <a:pt x="85110" y="4990465"/>
                  <a:pt x="77300" y="4974082"/>
                  <a:pt x="80158" y="4959602"/>
                </a:cubicBezTo>
                <a:cubicBezTo>
                  <a:pt x="85682" y="4930075"/>
                  <a:pt x="73300" y="4900546"/>
                  <a:pt x="83586" y="4871019"/>
                </a:cubicBezTo>
                <a:cubicBezTo>
                  <a:pt x="86634" y="4861873"/>
                  <a:pt x="79014" y="4849300"/>
                  <a:pt x="78634" y="4838250"/>
                </a:cubicBezTo>
                <a:cubicBezTo>
                  <a:pt x="77682" y="4810627"/>
                  <a:pt x="77872" y="4783004"/>
                  <a:pt x="78062" y="4755381"/>
                </a:cubicBezTo>
                <a:cubicBezTo>
                  <a:pt x="78252" y="4730614"/>
                  <a:pt x="75586" y="4704895"/>
                  <a:pt x="80920" y="4681083"/>
                </a:cubicBezTo>
                <a:cubicBezTo>
                  <a:pt x="86634" y="4656126"/>
                  <a:pt x="85872" y="4633647"/>
                  <a:pt x="79396" y="4609452"/>
                </a:cubicBezTo>
                <a:cubicBezTo>
                  <a:pt x="75014" y="4592878"/>
                  <a:pt x="74442" y="4575351"/>
                  <a:pt x="73110" y="4558207"/>
                </a:cubicBezTo>
                <a:cubicBezTo>
                  <a:pt x="71586" y="4539728"/>
                  <a:pt x="75586" y="4519343"/>
                  <a:pt x="69300" y="4502579"/>
                </a:cubicBezTo>
                <a:cubicBezTo>
                  <a:pt x="50629" y="4452665"/>
                  <a:pt x="46629" y="4401419"/>
                  <a:pt x="46629" y="4349222"/>
                </a:cubicBezTo>
                <a:cubicBezTo>
                  <a:pt x="46629" y="4339695"/>
                  <a:pt x="49295" y="4329979"/>
                  <a:pt x="52153" y="4320837"/>
                </a:cubicBezTo>
                <a:cubicBezTo>
                  <a:pt x="69300" y="4267493"/>
                  <a:pt x="67776" y="4213961"/>
                  <a:pt x="57297" y="4159667"/>
                </a:cubicBezTo>
                <a:cubicBezTo>
                  <a:pt x="55011" y="4148427"/>
                  <a:pt x="54629" y="4135854"/>
                  <a:pt x="56915" y="4124614"/>
                </a:cubicBezTo>
                <a:cubicBezTo>
                  <a:pt x="63584" y="4092989"/>
                  <a:pt x="74634" y="4062318"/>
                  <a:pt x="79396" y="4030503"/>
                </a:cubicBezTo>
                <a:cubicBezTo>
                  <a:pt x="87206" y="3977925"/>
                  <a:pt x="60918" y="3932394"/>
                  <a:pt x="43771" y="3885338"/>
                </a:cubicBezTo>
                <a:cubicBezTo>
                  <a:pt x="31627" y="3851761"/>
                  <a:pt x="8016" y="3821935"/>
                  <a:pt x="426" y="3786777"/>
                </a:cubicBezTo>
                <a:lnTo>
                  <a:pt x="0" y="3773897"/>
                </a:lnTo>
                <a:lnTo>
                  <a:pt x="0" y="3393882"/>
                </a:lnTo>
                <a:lnTo>
                  <a:pt x="11838" y="3359516"/>
                </a:lnTo>
                <a:cubicBezTo>
                  <a:pt x="14434" y="3346205"/>
                  <a:pt x="14910" y="3332774"/>
                  <a:pt x="12910" y="3318771"/>
                </a:cubicBezTo>
                <a:cubicBezTo>
                  <a:pt x="12243" y="3314104"/>
                  <a:pt x="9909" y="3308770"/>
                  <a:pt x="6718" y="3304079"/>
                </a:cubicBezTo>
                <a:lnTo>
                  <a:pt x="0" y="3297657"/>
                </a:lnTo>
                <a:lnTo>
                  <a:pt x="0" y="3207867"/>
                </a:lnTo>
                <a:lnTo>
                  <a:pt x="15553" y="3186771"/>
                </a:lnTo>
                <a:cubicBezTo>
                  <a:pt x="28483" y="3162329"/>
                  <a:pt x="30484" y="3134647"/>
                  <a:pt x="36341" y="3107500"/>
                </a:cubicBezTo>
                <a:cubicBezTo>
                  <a:pt x="41105" y="3085403"/>
                  <a:pt x="41295" y="3064827"/>
                  <a:pt x="38057" y="3042728"/>
                </a:cubicBezTo>
                <a:cubicBezTo>
                  <a:pt x="30817" y="2994722"/>
                  <a:pt x="41105" y="2948047"/>
                  <a:pt x="54249" y="2901943"/>
                </a:cubicBezTo>
                <a:cubicBezTo>
                  <a:pt x="63012" y="2871462"/>
                  <a:pt x="68346" y="2840219"/>
                  <a:pt x="77300" y="2809930"/>
                </a:cubicBezTo>
                <a:cubicBezTo>
                  <a:pt x="84158" y="2787259"/>
                  <a:pt x="92351" y="2764590"/>
                  <a:pt x="103399" y="2743826"/>
                </a:cubicBezTo>
                <a:cubicBezTo>
                  <a:pt x="119594" y="2713723"/>
                  <a:pt x="143978" y="2687436"/>
                  <a:pt x="137500" y="2649143"/>
                </a:cubicBezTo>
                <a:cubicBezTo>
                  <a:pt x="131786" y="2615421"/>
                  <a:pt x="143786" y="2584942"/>
                  <a:pt x="155217" y="2554079"/>
                </a:cubicBezTo>
                <a:cubicBezTo>
                  <a:pt x="163599" y="2531409"/>
                  <a:pt x="172173" y="2508742"/>
                  <a:pt x="177507" y="2485307"/>
                </a:cubicBezTo>
                <a:cubicBezTo>
                  <a:pt x="183794" y="2457492"/>
                  <a:pt x="181126" y="2426059"/>
                  <a:pt x="192748" y="2401292"/>
                </a:cubicBezTo>
                <a:cubicBezTo>
                  <a:pt x="204940" y="2375383"/>
                  <a:pt x="196748" y="2353859"/>
                  <a:pt x="193318" y="2330806"/>
                </a:cubicBezTo>
                <a:cubicBezTo>
                  <a:pt x="187984" y="2294039"/>
                  <a:pt x="178077" y="2257459"/>
                  <a:pt x="190652" y="2220312"/>
                </a:cubicBezTo>
                <a:cubicBezTo>
                  <a:pt x="205892" y="2175163"/>
                  <a:pt x="222275" y="2130393"/>
                  <a:pt x="236753" y="2085054"/>
                </a:cubicBezTo>
                <a:cubicBezTo>
                  <a:pt x="242280" y="2067525"/>
                  <a:pt x="244566" y="2048668"/>
                  <a:pt x="247042" y="2030378"/>
                </a:cubicBezTo>
                <a:cubicBezTo>
                  <a:pt x="249138" y="2013043"/>
                  <a:pt x="243804" y="1992279"/>
                  <a:pt x="251804" y="1978940"/>
                </a:cubicBezTo>
                <a:cubicBezTo>
                  <a:pt x="272379" y="1944649"/>
                  <a:pt x="282475" y="1909408"/>
                  <a:pt x="282475" y="1869780"/>
                </a:cubicBezTo>
                <a:cubicBezTo>
                  <a:pt x="282475" y="1854920"/>
                  <a:pt x="291049" y="1840441"/>
                  <a:pt x="292573" y="1825393"/>
                </a:cubicBezTo>
                <a:cubicBezTo>
                  <a:pt x="294477" y="1804816"/>
                  <a:pt x="299622" y="1781194"/>
                  <a:pt x="292381" y="1763287"/>
                </a:cubicBezTo>
                <a:cubicBezTo>
                  <a:pt x="275237" y="1721185"/>
                  <a:pt x="289525" y="1687086"/>
                  <a:pt x="306480" y="1650317"/>
                </a:cubicBezTo>
                <a:cubicBezTo>
                  <a:pt x="323244" y="1614120"/>
                  <a:pt x="336579" y="1576019"/>
                  <a:pt x="347629" y="1537537"/>
                </a:cubicBezTo>
                <a:cubicBezTo>
                  <a:pt x="351629" y="1523059"/>
                  <a:pt x="344961" y="1505724"/>
                  <a:pt x="343629" y="1489720"/>
                </a:cubicBezTo>
                <a:cubicBezTo>
                  <a:pt x="343247" y="1484004"/>
                  <a:pt x="342675" y="1477717"/>
                  <a:pt x="344581" y="1472575"/>
                </a:cubicBezTo>
                <a:cubicBezTo>
                  <a:pt x="362870" y="1422854"/>
                  <a:pt x="376776" y="1372368"/>
                  <a:pt x="367252" y="1318456"/>
                </a:cubicBezTo>
                <a:cubicBezTo>
                  <a:pt x="366298" y="1313504"/>
                  <a:pt x="368394" y="1307978"/>
                  <a:pt x="369728" y="1303024"/>
                </a:cubicBezTo>
                <a:cubicBezTo>
                  <a:pt x="376586" y="1278829"/>
                  <a:pt x="387444" y="1255206"/>
                  <a:pt x="389921" y="1230633"/>
                </a:cubicBezTo>
                <a:cubicBezTo>
                  <a:pt x="396017" y="1170051"/>
                  <a:pt x="398495" y="1109091"/>
                  <a:pt x="402495" y="1048125"/>
                </a:cubicBezTo>
                <a:cubicBezTo>
                  <a:pt x="402685" y="1044315"/>
                  <a:pt x="402685" y="1040315"/>
                  <a:pt x="404019" y="1036887"/>
                </a:cubicBezTo>
                <a:cubicBezTo>
                  <a:pt x="412211" y="1014406"/>
                  <a:pt x="409543" y="994785"/>
                  <a:pt x="393923" y="975733"/>
                </a:cubicBezTo>
                <a:cubicBezTo>
                  <a:pt x="387064" y="967350"/>
                  <a:pt x="383444" y="955920"/>
                  <a:pt x="379634" y="945444"/>
                </a:cubicBezTo>
                <a:cubicBezTo>
                  <a:pt x="373918" y="930011"/>
                  <a:pt x="368394" y="914200"/>
                  <a:pt x="364774" y="898198"/>
                </a:cubicBezTo>
                <a:cubicBezTo>
                  <a:pt x="361346" y="882384"/>
                  <a:pt x="356583" y="865430"/>
                  <a:pt x="359250" y="850189"/>
                </a:cubicBezTo>
                <a:cubicBezTo>
                  <a:pt x="364012" y="822756"/>
                  <a:pt x="374680" y="796655"/>
                  <a:pt x="381730" y="769605"/>
                </a:cubicBezTo>
                <a:cubicBezTo>
                  <a:pt x="384206" y="760270"/>
                  <a:pt x="383824" y="749982"/>
                  <a:pt x="384016" y="740268"/>
                </a:cubicBezTo>
                <a:cubicBezTo>
                  <a:pt x="384586" y="717977"/>
                  <a:pt x="379062" y="695116"/>
                  <a:pt x="394875" y="674923"/>
                </a:cubicBezTo>
                <a:cubicBezTo>
                  <a:pt x="409733" y="656255"/>
                  <a:pt x="405353" y="637392"/>
                  <a:pt x="394113" y="617772"/>
                </a:cubicBezTo>
                <a:cubicBezTo>
                  <a:pt x="386110" y="603673"/>
                  <a:pt x="379824" y="587672"/>
                  <a:pt x="376776" y="571860"/>
                </a:cubicBezTo>
                <a:cubicBezTo>
                  <a:pt x="372586" y="550141"/>
                  <a:pt x="370870" y="528615"/>
                  <a:pt x="373348" y="505182"/>
                </a:cubicBezTo>
                <a:cubicBezTo>
                  <a:pt x="375062" y="488607"/>
                  <a:pt x="375824" y="475081"/>
                  <a:pt x="385920" y="462126"/>
                </a:cubicBezTo>
                <a:cubicBezTo>
                  <a:pt x="387444" y="460032"/>
                  <a:pt x="387826" y="456222"/>
                  <a:pt x="387634" y="453364"/>
                </a:cubicBezTo>
                <a:cubicBezTo>
                  <a:pt x="384396" y="415835"/>
                  <a:pt x="386110" y="378686"/>
                  <a:pt x="388399" y="340774"/>
                </a:cubicBezTo>
                <a:cubicBezTo>
                  <a:pt x="391445" y="292579"/>
                  <a:pt x="382492" y="241901"/>
                  <a:pt x="350487" y="200182"/>
                </a:cubicBezTo>
                <a:cubicBezTo>
                  <a:pt x="345723" y="194085"/>
                  <a:pt x="343629" y="184941"/>
                  <a:pt x="342485" y="176939"/>
                </a:cubicBezTo>
                <a:cubicBezTo>
                  <a:pt x="337533" y="139219"/>
                  <a:pt x="334103" y="101308"/>
                  <a:pt x="328579" y="63587"/>
                </a:cubicBezTo>
                <a:cubicBezTo>
                  <a:pt x="325530" y="43012"/>
                  <a:pt x="322862" y="21486"/>
                  <a:pt x="314480" y="2817"/>
                </a:cubicBezTo>
                <a:close/>
              </a:path>
            </a:pathLst>
          </a:custGeom>
          <a:effectLst>
            <a:outerShdw blurRad="381000" dist="152400" dir="10800000" algn="r" rotWithShape="0">
              <a:prstClr val="black">
                <a:alpha val="10000"/>
              </a:prstClr>
            </a:outerShdw>
          </a:effectLst>
        </p:spPr>
      </p:pic>
      <p:grpSp>
        <p:nvGrpSpPr>
          <p:cNvPr id="32" name="Group 26">
            <a:extLst>
              <a:ext uri="{FF2B5EF4-FFF2-40B4-BE49-F238E27FC236}">
                <a16:creationId xmlns:a16="http://schemas.microsoft.com/office/drawing/2014/main" id="{564DEED3-BC52-4F15-8426-D33275CB01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20000" y="-1"/>
            <a:ext cx="874716" cy="6858001"/>
            <a:chOff x="7620000" y="-1"/>
            <a:chExt cx="874716" cy="6858001"/>
          </a:xfrm>
        </p:grpSpPr>
        <p:sp>
          <p:nvSpPr>
            <p:cNvPr id="33" name="Freeform: Shape 27">
              <a:extLst>
                <a:ext uri="{FF2B5EF4-FFF2-40B4-BE49-F238E27FC236}">
                  <a16:creationId xmlns:a16="http://schemas.microsoft.com/office/drawing/2014/main" id="{937D94AD-9CD7-4F7F-B13A-399B378406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4628357"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4" name="Freeform: Shape 28">
              <a:extLst>
                <a:ext uri="{FF2B5EF4-FFF2-40B4-BE49-F238E27FC236}">
                  <a16:creationId xmlns:a16="http://schemas.microsoft.com/office/drawing/2014/main" id="{DF6D3FDC-6FDD-4615-B246-1FC651E95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4628357"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Tree>
    <p:extLst>
      <p:ext uri="{BB962C8B-B14F-4D97-AF65-F5344CB8AC3E}">
        <p14:creationId xmlns:p14="http://schemas.microsoft.com/office/powerpoint/2010/main" val="20669127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B1956-D9F9-4A91-AFFC-3C96A1936496}"/>
              </a:ext>
            </a:extLst>
          </p:cNvPr>
          <p:cNvSpPr>
            <a:spLocks noGrp="1"/>
          </p:cNvSpPr>
          <p:nvPr>
            <p:ph type="title"/>
          </p:nvPr>
        </p:nvSpPr>
        <p:spPr>
          <a:xfrm>
            <a:off x="1753346" y="624114"/>
            <a:ext cx="3821113" cy="1524000"/>
          </a:xfrm>
        </p:spPr>
        <p:txBody>
          <a:bodyPr anchor="b">
            <a:normAutofit/>
          </a:bodyPr>
          <a:lstStyle/>
          <a:p>
            <a:pPr algn="ctr"/>
            <a:r>
              <a:rPr lang="el-GR" dirty="0"/>
              <a:t>Το Σύμβολο της ΕΙΡΗΝΗΣ</a:t>
            </a:r>
          </a:p>
        </p:txBody>
      </p:sp>
      <p:sp>
        <p:nvSpPr>
          <p:cNvPr id="3" name="Content Placeholder 2">
            <a:extLst>
              <a:ext uri="{FF2B5EF4-FFF2-40B4-BE49-F238E27FC236}">
                <a16:creationId xmlns:a16="http://schemas.microsoft.com/office/drawing/2014/main" id="{EE69D1EB-94B7-42BE-98DC-1E0E744826E8}"/>
              </a:ext>
            </a:extLst>
          </p:cNvPr>
          <p:cNvSpPr>
            <a:spLocks noGrp="1"/>
          </p:cNvSpPr>
          <p:nvPr>
            <p:ph idx="1"/>
          </p:nvPr>
        </p:nvSpPr>
        <p:spPr>
          <a:xfrm>
            <a:off x="744691" y="2295097"/>
            <a:ext cx="6096000" cy="3810000"/>
          </a:xfrm>
        </p:spPr>
        <p:txBody>
          <a:bodyPr anchor="t">
            <a:noAutofit/>
          </a:bodyPr>
          <a:lstStyle/>
          <a:p>
            <a:pPr marL="0" indent="0">
              <a:buNone/>
            </a:pPr>
            <a:r>
              <a:rPr lang="el-GR" sz="2000" dirty="0"/>
              <a:t>Το διχαλωτό αυτό σχήμα είναι το νεώτερο σύμβολο της ειρήνης που αναδύθηκε από το αντιπολεμικό κίνημα της δεκαετίας του ‘60.Σχεδιάστηκε από τον βρετανό εικαστικό καλλιτέχνη Τζέραλντ Χόρτομ για την οργάνωση «Επιτροπή Δράσης κατά του Πυρηνικού Πολέμου». Παρουσιάστηκε στις 21 Φεβρουαρίου 1958, ενόψει μιας εκδήλωσης διαμαρτυρίας κατά των πυρηνικών όπλων στο Λονδίνο. Το σύμβολο είναι ο συνδυασμός των λατινικών γραμμάτων Ν και D στην οπτική μετάδοση σημάτων που χρησιμοποιείται από το Ναυτικό και παραπέμπει στις αγγλικές λέξεις Nuclear Disarmarment (Πυρηνικός Αφοπλισμός).</a:t>
            </a:r>
          </a:p>
        </p:txBody>
      </p:sp>
      <p:pic>
        <p:nvPicPr>
          <p:cNvPr id="5" name="Picture 4" descr="Logo&#10;&#10;Description automatically generated">
            <a:extLst>
              <a:ext uri="{FF2B5EF4-FFF2-40B4-BE49-F238E27FC236}">
                <a16:creationId xmlns:a16="http://schemas.microsoft.com/office/drawing/2014/main" id="{188912CD-2111-418D-A227-853896294DE6}"/>
              </a:ext>
            </a:extLst>
          </p:cNvPr>
          <p:cNvPicPr>
            <a:picLocks noChangeAspect="1"/>
          </p:cNvPicPr>
          <p:nvPr/>
        </p:nvPicPr>
        <p:blipFill rotWithShape="1">
          <a:blip r:embed="rId2">
            <a:extLst>
              <a:ext uri="{28A0092B-C50C-407E-A947-70E740481C1C}">
                <a14:useLocalDpi xmlns:a14="http://schemas.microsoft.com/office/drawing/2010/main" val="0"/>
              </a:ext>
            </a:extLst>
          </a:blip>
          <a:srcRect l="992" r="5108" b="2"/>
          <a:stretch/>
        </p:blipFill>
        <p:spPr>
          <a:xfrm>
            <a:off x="7000637" y="1092371"/>
            <a:ext cx="4691575" cy="4673258"/>
          </a:xfrm>
          <a:custGeom>
            <a:avLst/>
            <a:gdLst/>
            <a:ahLst/>
            <a:cxnLst/>
            <a:rect l="l" t="t" r="r" b="b"/>
            <a:pathLst>
              <a:path w="6439807" h="6857999">
                <a:moveTo>
                  <a:pt x="752157" y="6118149"/>
                </a:moveTo>
                <a:cubicBezTo>
                  <a:pt x="745608" y="6124102"/>
                  <a:pt x="737987" y="6129341"/>
                  <a:pt x="730938" y="6133722"/>
                </a:cubicBezTo>
                <a:cubicBezTo>
                  <a:pt x="723794" y="6138152"/>
                  <a:pt x="718448" y="6143474"/>
                  <a:pt x="714778" y="6149379"/>
                </a:cubicBezTo>
                <a:lnTo>
                  <a:pt x="709303" y="6166562"/>
                </a:lnTo>
                <a:lnTo>
                  <a:pt x="714778" y="6149380"/>
                </a:lnTo>
                <a:cubicBezTo>
                  <a:pt x="718448" y="6143474"/>
                  <a:pt x="723794" y="6138152"/>
                  <a:pt x="730938" y="6133723"/>
                </a:cubicBezTo>
                <a:cubicBezTo>
                  <a:pt x="737987" y="6129341"/>
                  <a:pt x="745608" y="6124102"/>
                  <a:pt x="752157" y="6118149"/>
                </a:cubicBezTo>
                <a:close/>
                <a:moveTo>
                  <a:pt x="844000" y="4941372"/>
                </a:moveTo>
                <a:lnTo>
                  <a:pt x="840670" y="4950868"/>
                </a:lnTo>
                <a:lnTo>
                  <a:pt x="830985" y="4991382"/>
                </a:lnTo>
                <a:lnTo>
                  <a:pt x="840670" y="4950869"/>
                </a:lnTo>
                <a:close/>
                <a:moveTo>
                  <a:pt x="840061" y="4749807"/>
                </a:moveTo>
                <a:cubicBezTo>
                  <a:pt x="852197" y="4762827"/>
                  <a:pt x="853054" y="4781365"/>
                  <a:pt x="854768" y="4799797"/>
                </a:cubicBezTo>
                <a:cubicBezTo>
                  <a:pt x="853054" y="4781365"/>
                  <a:pt x="852197" y="4762826"/>
                  <a:pt x="840061" y="4749807"/>
                </a:cubicBezTo>
                <a:close/>
                <a:moveTo>
                  <a:pt x="822263" y="4543185"/>
                </a:moveTo>
                <a:lnTo>
                  <a:pt x="816857" y="4557091"/>
                </a:lnTo>
                <a:cubicBezTo>
                  <a:pt x="805236" y="4573618"/>
                  <a:pt x="796449" y="4588275"/>
                  <a:pt x="790493" y="4602021"/>
                </a:cubicBezTo>
                <a:cubicBezTo>
                  <a:pt x="796449" y="4588275"/>
                  <a:pt x="805236" y="4573618"/>
                  <a:pt x="816857" y="4557092"/>
                </a:cubicBezTo>
                <a:cubicBezTo>
                  <a:pt x="819238" y="4553662"/>
                  <a:pt x="821286" y="4548281"/>
                  <a:pt x="822263" y="4543185"/>
                </a:cubicBezTo>
                <a:close/>
                <a:moveTo>
                  <a:pt x="356045" y="2819253"/>
                </a:moveTo>
                <a:lnTo>
                  <a:pt x="344401" y="2827483"/>
                </a:lnTo>
                <a:lnTo>
                  <a:pt x="344399" y="2827486"/>
                </a:lnTo>
                <a:lnTo>
                  <a:pt x="325551" y="2842392"/>
                </a:lnTo>
                <a:lnTo>
                  <a:pt x="315896" y="2861156"/>
                </a:lnTo>
                <a:lnTo>
                  <a:pt x="344399" y="2827486"/>
                </a:lnTo>
                <a:lnTo>
                  <a:pt x="344401" y="2827484"/>
                </a:lnTo>
                <a:close/>
                <a:moveTo>
                  <a:pt x="425699" y="1974015"/>
                </a:moveTo>
                <a:cubicBezTo>
                  <a:pt x="427224" y="1991685"/>
                  <a:pt x="433462" y="2008497"/>
                  <a:pt x="449941" y="2023547"/>
                </a:cubicBezTo>
                <a:cubicBezTo>
                  <a:pt x="441702" y="2016020"/>
                  <a:pt x="436022" y="2008056"/>
                  <a:pt x="432213" y="1999763"/>
                </a:cubicBezTo>
                <a:close/>
                <a:moveTo>
                  <a:pt x="442893" y="1768838"/>
                </a:moveTo>
                <a:cubicBezTo>
                  <a:pt x="451656" y="1779981"/>
                  <a:pt x="453942" y="1790986"/>
                  <a:pt x="452275" y="1801558"/>
                </a:cubicBezTo>
                <a:lnTo>
                  <a:pt x="451495" y="1785412"/>
                </a:lnTo>
                <a:cubicBezTo>
                  <a:pt x="450037" y="1779948"/>
                  <a:pt x="447274" y="1774411"/>
                  <a:pt x="442893" y="1768838"/>
                </a:cubicBezTo>
                <a:close/>
                <a:moveTo>
                  <a:pt x="333304" y="520953"/>
                </a:moveTo>
                <a:cubicBezTo>
                  <a:pt x="333742" y="528850"/>
                  <a:pt x="335479" y="536547"/>
                  <a:pt x="337867" y="544146"/>
                </a:cubicBezTo>
                <a:lnTo>
                  <a:pt x="340032" y="549926"/>
                </a:lnTo>
                <a:lnTo>
                  <a:pt x="340448" y="551717"/>
                </a:lnTo>
                <a:lnTo>
                  <a:pt x="346286" y="566616"/>
                </a:lnTo>
                <a:lnTo>
                  <a:pt x="346338" y="566754"/>
                </a:lnTo>
                <a:lnTo>
                  <a:pt x="352655" y="583595"/>
                </a:lnTo>
                <a:lnTo>
                  <a:pt x="359451" y="612658"/>
                </a:lnTo>
                <a:cubicBezTo>
                  <a:pt x="358988" y="604728"/>
                  <a:pt x="357231" y="597005"/>
                  <a:pt x="354829" y="589388"/>
                </a:cubicBezTo>
                <a:lnTo>
                  <a:pt x="352655" y="583595"/>
                </a:lnTo>
                <a:lnTo>
                  <a:pt x="352236" y="581804"/>
                </a:lnTo>
                <a:lnTo>
                  <a:pt x="346286" y="566616"/>
                </a:lnTo>
                <a:lnTo>
                  <a:pt x="340032" y="549926"/>
                </a:lnTo>
                <a:close/>
                <a:moveTo>
                  <a:pt x="384407" y="268794"/>
                </a:moveTo>
                <a:lnTo>
                  <a:pt x="387837" y="328017"/>
                </a:lnTo>
                <a:cubicBezTo>
                  <a:pt x="389527" y="318646"/>
                  <a:pt x="389932" y="309031"/>
                  <a:pt x="389283" y="299164"/>
                </a:cubicBezTo>
                <a:cubicBezTo>
                  <a:pt x="388634" y="289296"/>
                  <a:pt x="386932" y="279176"/>
                  <a:pt x="384407" y="268794"/>
                </a:cubicBezTo>
                <a:close/>
                <a:moveTo>
                  <a:pt x="66991" y="0"/>
                </a:moveTo>
                <a:lnTo>
                  <a:pt x="6439807" y="0"/>
                </a:lnTo>
                <a:lnTo>
                  <a:pt x="6439807" y="6857999"/>
                </a:lnTo>
                <a:lnTo>
                  <a:pt x="149318" y="6857999"/>
                </a:lnTo>
                <a:lnTo>
                  <a:pt x="149318" y="6857457"/>
                </a:lnTo>
                <a:lnTo>
                  <a:pt x="22079" y="6857457"/>
                </a:lnTo>
                <a:lnTo>
                  <a:pt x="26851" y="6796804"/>
                </a:lnTo>
                <a:cubicBezTo>
                  <a:pt x="32162" y="6777207"/>
                  <a:pt x="39591" y="6758011"/>
                  <a:pt x="44354" y="6738388"/>
                </a:cubicBezTo>
                <a:cubicBezTo>
                  <a:pt x="48736" y="6720103"/>
                  <a:pt x="58832" y="6702955"/>
                  <a:pt x="67214" y="6685617"/>
                </a:cubicBezTo>
                <a:cubicBezTo>
                  <a:pt x="83217" y="6652472"/>
                  <a:pt x="73120" y="6617036"/>
                  <a:pt x="77310" y="6583128"/>
                </a:cubicBezTo>
                <a:cubicBezTo>
                  <a:pt x="78646" y="6572269"/>
                  <a:pt x="80168" y="6561411"/>
                  <a:pt x="82837" y="6550742"/>
                </a:cubicBezTo>
                <a:cubicBezTo>
                  <a:pt x="89885" y="6521593"/>
                  <a:pt x="95981" y="6491874"/>
                  <a:pt x="105698" y="6463490"/>
                </a:cubicBezTo>
                <a:cubicBezTo>
                  <a:pt x="116555" y="6431292"/>
                  <a:pt x="131034" y="6400429"/>
                  <a:pt x="146085" y="6363664"/>
                </a:cubicBezTo>
                <a:cubicBezTo>
                  <a:pt x="142274" y="6350899"/>
                  <a:pt x="131986" y="6331277"/>
                  <a:pt x="131034" y="6311084"/>
                </a:cubicBezTo>
                <a:cubicBezTo>
                  <a:pt x="127795" y="6246121"/>
                  <a:pt x="145512" y="6185351"/>
                  <a:pt x="173519" y="6127247"/>
                </a:cubicBezTo>
                <a:cubicBezTo>
                  <a:pt x="181900" y="6109530"/>
                  <a:pt x="187424" y="6090477"/>
                  <a:pt x="195616" y="6072569"/>
                </a:cubicBezTo>
                <a:cubicBezTo>
                  <a:pt x="198472" y="6066284"/>
                  <a:pt x="204569" y="6058092"/>
                  <a:pt x="210287" y="6056948"/>
                </a:cubicBezTo>
                <a:cubicBezTo>
                  <a:pt x="243432" y="6050282"/>
                  <a:pt x="242862" y="6025515"/>
                  <a:pt x="244766" y="5999796"/>
                </a:cubicBezTo>
                <a:cubicBezTo>
                  <a:pt x="247051" y="5969124"/>
                  <a:pt x="252386" y="5938836"/>
                  <a:pt x="256958" y="5908355"/>
                </a:cubicBezTo>
                <a:cubicBezTo>
                  <a:pt x="257530" y="5904353"/>
                  <a:pt x="261530" y="5900735"/>
                  <a:pt x="264199" y="5897114"/>
                </a:cubicBezTo>
                <a:cubicBezTo>
                  <a:pt x="268199" y="5891590"/>
                  <a:pt x="274296" y="5886447"/>
                  <a:pt x="275818" y="5880348"/>
                </a:cubicBezTo>
                <a:cubicBezTo>
                  <a:pt x="283249" y="5849107"/>
                  <a:pt x="289535" y="5817674"/>
                  <a:pt x="296393" y="5786239"/>
                </a:cubicBezTo>
                <a:cubicBezTo>
                  <a:pt x="297919" y="5779191"/>
                  <a:pt x="299822" y="5771953"/>
                  <a:pt x="302870" y="5765474"/>
                </a:cubicBezTo>
                <a:cubicBezTo>
                  <a:pt x="305728" y="5759378"/>
                  <a:pt x="310682" y="5754234"/>
                  <a:pt x="313730" y="5748136"/>
                </a:cubicBezTo>
                <a:cubicBezTo>
                  <a:pt x="321921" y="5731564"/>
                  <a:pt x="329541" y="5714607"/>
                  <a:pt x="338685" y="5695178"/>
                </a:cubicBezTo>
                <a:cubicBezTo>
                  <a:pt x="321541" y="5684320"/>
                  <a:pt x="331258" y="5669647"/>
                  <a:pt x="339449" y="5651360"/>
                </a:cubicBezTo>
                <a:cubicBezTo>
                  <a:pt x="347831" y="5632691"/>
                  <a:pt x="350497" y="5611164"/>
                  <a:pt x="353546" y="5590590"/>
                </a:cubicBezTo>
                <a:cubicBezTo>
                  <a:pt x="359070" y="5552869"/>
                  <a:pt x="362499" y="5514957"/>
                  <a:pt x="367451" y="5477239"/>
                </a:cubicBezTo>
                <a:cubicBezTo>
                  <a:pt x="368595" y="5469236"/>
                  <a:pt x="370690" y="5460092"/>
                  <a:pt x="375454" y="5453995"/>
                </a:cubicBezTo>
                <a:cubicBezTo>
                  <a:pt x="407459" y="5412276"/>
                  <a:pt x="416411" y="5361598"/>
                  <a:pt x="413366" y="5313403"/>
                </a:cubicBezTo>
                <a:cubicBezTo>
                  <a:pt x="411078" y="5275491"/>
                  <a:pt x="409363" y="5238343"/>
                  <a:pt x="412601" y="5200813"/>
                </a:cubicBezTo>
                <a:cubicBezTo>
                  <a:pt x="412793" y="5197955"/>
                  <a:pt x="412411" y="5194145"/>
                  <a:pt x="410887" y="5192051"/>
                </a:cubicBezTo>
                <a:cubicBezTo>
                  <a:pt x="400791" y="5179097"/>
                  <a:pt x="400029" y="5165570"/>
                  <a:pt x="398315" y="5148995"/>
                </a:cubicBezTo>
                <a:cubicBezTo>
                  <a:pt x="395837" y="5125562"/>
                  <a:pt x="397553" y="5104036"/>
                  <a:pt x="401743" y="5082317"/>
                </a:cubicBezTo>
                <a:cubicBezTo>
                  <a:pt x="404791" y="5066505"/>
                  <a:pt x="411078" y="5050504"/>
                  <a:pt x="419080" y="5036405"/>
                </a:cubicBezTo>
                <a:cubicBezTo>
                  <a:pt x="430320" y="5016785"/>
                  <a:pt x="434701" y="4997922"/>
                  <a:pt x="419841" y="4979253"/>
                </a:cubicBezTo>
                <a:cubicBezTo>
                  <a:pt x="404029" y="4959061"/>
                  <a:pt x="409553" y="4936201"/>
                  <a:pt x="408983" y="4913909"/>
                </a:cubicBezTo>
                <a:cubicBezTo>
                  <a:pt x="408791" y="4904195"/>
                  <a:pt x="409174" y="4893907"/>
                  <a:pt x="406697" y="4884572"/>
                </a:cubicBezTo>
                <a:cubicBezTo>
                  <a:pt x="399647" y="4857522"/>
                  <a:pt x="388978" y="4831420"/>
                  <a:pt x="384216" y="4803988"/>
                </a:cubicBezTo>
                <a:cubicBezTo>
                  <a:pt x="381551" y="4788747"/>
                  <a:pt x="386312" y="4771793"/>
                  <a:pt x="389741" y="4755980"/>
                </a:cubicBezTo>
                <a:cubicBezTo>
                  <a:pt x="393361" y="4739978"/>
                  <a:pt x="398885" y="4724167"/>
                  <a:pt x="404601" y="4708734"/>
                </a:cubicBezTo>
                <a:cubicBezTo>
                  <a:pt x="408411" y="4698258"/>
                  <a:pt x="412031" y="4686828"/>
                  <a:pt x="418889" y="4678445"/>
                </a:cubicBezTo>
                <a:cubicBezTo>
                  <a:pt x="434510" y="4659393"/>
                  <a:pt x="437178" y="4639772"/>
                  <a:pt x="428986" y="4617291"/>
                </a:cubicBezTo>
                <a:cubicBezTo>
                  <a:pt x="427651" y="4613864"/>
                  <a:pt x="427651" y="4609863"/>
                  <a:pt x="427462" y="4606053"/>
                </a:cubicBezTo>
                <a:cubicBezTo>
                  <a:pt x="423462" y="4545086"/>
                  <a:pt x="420984" y="4484127"/>
                  <a:pt x="414888" y="4423545"/>
                </a:cubicBezTo>
                <a:cubicBezTo>
                  <a:pt x="412411" y="4398972"/>
                  <a:pt x="401553" y="4375349"/>
                  <a:pt x="394695" y="4351154"/>
                </a:cubicBezTo>
                <a:cubicBezTo>
                  <a:pt x="393361" y="4346201"/>
                  <a:pt x="391265" y="4340674"/>
                  <a:pt x="392218" y="4335722"/>
                </a:cubicBezTo>
                <a:cubicBezTo>
                  <a:pt x="401743" y="4281810"/>
                  <a:pt x="387837" y="4231324"/>
                  <a:pt x="369547" y="4181603"/>
                </a:cubicBezTo>
                <a:cubicBezTo>
                  <a:pt x="367642" y="4176461"/>
                  <a:pt x="368214" y="4170174"/>
                  <a:pt x="368595" y="4164458"/>
                </a:cubicBezTo>
                <a:cubicBezTo>
                  <a:pt x="369928" y="4148453"/>
                  <a:pt x="376597" y="4131119"/>
                  <a:pt x="372597" y="4116641"/>
                </a:cubicBezTo>
                <a:cubicBezTo>
                  <a:pt x="361545" y="4078159"/>
                  <a:pt x="348211" y="4040058"/>
                  <a:pt x="331447" y="4003861"/>
                </a:cubicBezTo>
                <a:cubicBezTo>
                  <a:pt x="314493" y="3967091"/>
                  <a:pt x="300203" y="3932993"/>
                  <a:pt x="317350" y="3890891"/>
                </a:cubicBezTo>
                <a:cubicBezTo>
                  <a:pt x="324589" y="3872985"/>
                  <a:pt x="319445" y="3849362"/>
                  <a:pt x="317541" y="3828785"/>
                </a:cubicBezTo>
                <a:cubicBezTo>
                  <a:pt x="316016" y="3813737"/>
                  <a:pt x="307442" y="3799258"/>
                  <a:pt x="307442" y="3784397"/>
                </a:cubicBezTo>
                <a:cubicBezTo>
                  <a:pt x="307442" y="3744770"/>
                  <a:pt x="297346" y="3709529"/>
                  <a:pt x="276771" y="3675238"/>
                </a:cubicBezTo>
                <a:cubicBezTo>
                  <a:pt x="268770" y="3661899"/>
                  <a:pt x="274105" y="3641134"/>
                  <a:pt x="272009" y="3623799"/>
                </a:cubicBezTo>
                <a:cubicBezTo>
                  <a:pt x="269533" y="3605509"/>
                  <a:pt x="267247" y="3586653"/>
                  <a:pt x="261721" y="3569124"/>
                </a:cubicBezTo>
                <a:cubicBezTo>
                  <a:pt x="247242" y="3523785"/>
                  <a:pt x="230859" y="3479015"/>
                  <a:pt x="215618" y="3433866"/>
                </a:cubicBezTo>
                <a:cubicBezTo>
                  <a:pt x="203045" y="3396719"/>
                  <a:pt x="212952" y="3360139"/>
                  <a:pt x="218285" y="3323372"/>
                </a:cubicBezTo>
                <a:cubicBezTo>
                  <a:pt x="221716" y="3300319"/>
                  <a:pt x="229907" y="3278795"/>
                  <a:pt x="217715" y="3252885"/>
                </a:cubicBezTo>
                <a:cubicBezTo>
                  <a:pt x="206093" y="3228119"/>
                  <a:pt x="208761" y="3196686"/>
                  <a:pt x="202474" y="3168870"/>
                </a:cubicBezTo>
                <a:cubicBezTo>
                  <a:pt x="197141" y="3145436"/>
                  <a:pt x="188566" y="3122770"/>
                  <a:pt x="180184" y="3100099"/>
                </a:cubicBezTo>
                <a:cubicBezTo>
                  <a:pt x="168753" y="3069235"/>
                  <a:pt x="156753" y="3038756"/>
                  <a:pt x="162468" y="3005035"/>
                </a:cubicBezTo>
                <a:cubicBezTo>
                  <a:pt x="168946" y="2966742"/>
                  <a:pt x="144561" y="2940455"/>
                  <a:pt x="128367" y="2910353"/>
                </a:cubicBezTo>
                <a:cubicBezTo>
                  <a:pt x="117318" y="2889587"/>
                  <a:pt x="109126" y="2866918"/>
                  <a:pt x="102267" y="2844248"/>
                </a:cubicBezTo>
                <a:cubicBezTo>
                  <a:pt x="93313" y="2813958"/>
                  <a:pt x="87978" y="2782716"/>
                  <a:pt x="79217" y="2752235"/>
                </a:cubicBezTo>
                <a:cubicBezTo>
                  <a:pt x="66072" y="2706131"/>
                  <a:pt x="55784" y="2659455"/>
                  <a:pt x="63024" y="2611450"/>
                </a:cubicBezTo>
                <a:cubicBezTo>
                  <a:pt x="66262" y="2589352"/>
                  <a:pt x="66072" y="2568774"/>
                  <a:pt x="61307" y="2546678"/>
                </a:cubicBezTo>
                <a:cubicBezTo>
                  <a:pt x="53497" y="2510483"/>
                  <a:pt x="52545" y="2473333"/>
                  <a:pt x="23399" y="2444184"/>
                </a:cubicBezTo>
                <a:cubicBezTo>
                  <a:pt x="13111" y="2433897"/>
                  <a:pt x="10446" y="2415420"/>
                  <a:pt x="5110" y="2400369"/>
                </a:cubicBezTo>
                <a:cubicBezTo>
                  <a:pt x="-1178" y="2383032"/>
                  <a:pt x="2062" y="2370270"/>
                  <a:pt x="20352" y="2360933"/>
                </a:cubicBezTo>
                <a:cubicBezTo>
                  <a:pt x="28541" y="2356744"/>
                  <a:pt x="36543" y="2344741"/>
                  <a:pt x="37878" y="2335405"/>
                </a:cubicBezTo>
                <a:cubicBezTo>
                  <a:pt x="41877" y="2307402"/>
                  <a:pt x="35972" y="2281683"/>
                  <a:pt x="23017" y="2254633"/>
                </a:cubicBezTo>
                <a:cubicBezTo>
                  <a:pt x="10825" y="2229296"/>
                  <a:pt x="12159" y="2197670"/>
                  <a:pt x="7395" y="2168903"/>
                </a:cubicBezTo>
                <a:cubicBezTo>
                  <a:pt x="5681" y="2158712"/>
                  <a:pt x="3062" y="2148519"/>
                  <a:pt x="871" y="2138304"/>
                </a:cubicBezTo>
                <a:lnTo>
                  <a:pt x="0" y="2131532"/>
                </a:lnTo>
                <a:lnTo>
                  <a:pt x="0" y="2072225"/>
                </a:lnTo>
                <a:lnTo>
                  <a:pt x="251" y="2069340"/>
                </a:lnTo>
                <a:cubicBezTo>
                  <a:pt x="2061" y="2056600"/>
                  <a:pt x="4156" y="2043835"/>
                  <a:pt x="5299" y="2030977"/>
                </a:cubicBezTo>
                <a:cubicBezTo>
                  <a:pt x="7203" y="2010974"/>
                  <a:pt x="6442" y="1990589"/>
                  <a:pt x="8729" y="1970586"/>
                </a:cubicBezTo>
                <a:cubicBezTo>
                  <a:pt x="10446" y="1954202"/>
                  <a:pt x="14826" y="1938009"/>
                  <a:pt x="18445" y="1921817"/>
                </a:cubicBezTo>
                <a:cubicBezTo>
                  <a:pt x="19779" y="1915912"/>
                  <a:pt x="24922" y="1910004"/>
                  <a:pt x="24161" y="1904673"/>
                </a:cubicBezTo>
                <a:cubicBezTo>
                  <a:pt x="15970" y="1851709"/>
                  <a:pt x="52545" y="1813610"/>
                  <a:pt x="68738" y="1768838"/>
                </a:cubicBezTo>
                <a:cubicBezTo>
                  <a:pt x="85885" y="1721785"/>
                  <a:pt x="112174" y="1676253"/>
                  <a:pt x="104364" y="1623675"/>
                </a:cubicBezTo>
                <a:cubicBezTo>
                  <a:pt x="99601" y="1591859"/>
                  <a:pt x="88551" y="1561189"/>
                  <a:pt x="81883" y="1529563"/>
                </a:cubicBezTo>
                <a:cubicBezTo>
                  <a:pt x="79597" y="1518324"/>
                  <a:pt x="79979" y="1505751"/>
                  <a:pt x="82264" y="1494509"/>
                </a:cubicBezTo>
                <a:cubicBezTo>
                  <a:pt x="92744" y="1440216"/>
                  <a:pt x="94267" y="1386684"/>
                  <a:pt x="77120" y="1333341"/>
                </a:cubicBezTo>
                <a:cubicBezTo>
                  <a:pt x="74262" y="1324198"/>
                  <a:pt x="71597" y="1314483"/>
                  <a:pt x="71597" y="1304955"/>
                </a:cubicBezTo>
                <a:cubicBezTo>
                  <a:pt x="71597" y="1252757"/>
                  <a:pt x="75597" y="1201512"/>
                  <a:pt x="94267" y="1151600"/>
                </a:cubicBezTo>
                <a:cubicBezTo>
                  <a:pt x="100554" y="1134834"/>
                  <a:pt x="96553" y="1114449"/>
                  <a:pt x="98078" y="1095972"/>
                </a:cubicBezTo>
                <a:cubicBezTo>
                  <a:pt x="99409" y="1078826"/>
                  <a:pt x="99981" y="1061298"/>
                  <a:pt x="104364" y="1044725"/>
                </a:cubicBezTo>
                <a:cubicBezTo>
                  <a:pt x="110839" y="1020529"/>
                  <a:pt x="111601" y="998052"/>
                  <a:pt x="105887" y="973095"/>
                </a:cubicBezTo>
                <a:cubicBezTo>
                  <a:pt x="100554" y="949281"/>
                  <a:pt x="103220" y="923562"/>
                  <a:pt x="103029" y="898797"/>
                </a:cubicBezTo>
                <a:cubicBezTo>
                  <a:pt x="102839" y="871173"/>
                  <a:pt x="102649" y="843552"/>
                  <a:pt x="103601" y="815929"/>
                </a:cubicBezTo>
                <a:cubicBezTo>
                  <a:pt x="103981" y="804877"/>
                  <a:pt x="111601" y="792306"/>
                  <a:pt x="108553" y="783158"/>
                </a:cubicBezTo>
                <a:cubicBezTo>
                  <a:pt x="98267" y="753633"/>
                  <a:pt x="110649" y="724104"/>
                  <a:pt x="105127" y="694576"/>
                </a:cubicBezTo>
                <a:cubicBezTo>
                  <a:pt x="102267" y="680096"/>
                  <a:pt x="110078" y="663713"/>
                  <a:pt x="110839" y="648092"/>
                </a:cubicBezTo>
                <a:cubicBezTo>
                  <a:pt x="112174" y="622564"/>
                  <a:pt x="111601" y="597037"/>
                  <a:pt x="111983" y="571508"/>
                </a:cubicBezTo>
                <a:cubicBezTo>
                  <a:pt x="112174" y="563125"/>
                  <a:pt x="112936" y="554933"/>
                  <a:pt x="113318" y="546552"/>
                </a:cubicBezTo>
                <a:cubicBezTo>
                  <a:pt x="113697" y="539121"/>
                  <a:pt x="115411" y="531310"/>
                  <a:pt x="114081" y="524262"/>
                </a:cubicBezTo>
                <a:cubicBezTo>
                  <a:pt x="109315" y="498733"/>
                  <a:pt x="101505" y="473587"/>
                  <a:pt x="98457" y="447870"/>
                </a:cubicBezTo>
                <a:cubicBezTo>
                  <a:pt x="95792" y="425581"/>
                  <a:pt x="99409" y="402529"/>
                  <a:pt x="97505" y="380050"/>
                </a:cubicBezTo>
                <a:cubicBezTo>
                  <a:pt x="94267" y="340425"/>
                  <a:pt x="88551" y="300800"/>
                  <a:pt x="84930" y="261173"/>
                </a:cubicBezTo>
                <a:cubicBezTo>
                  <a:pt x="84168" y="252600"/>
                  <a:pt x="88934" y="243648"/>
                  <a:pt x="89314" y="234883"/>
                </a:cubicBezTo>
                <a:cubicBezTo>
                  <a:pt x="90266" y="207450"/>
                  <a:pt x="90457" y="180017"/>
                  <a:pt x="91027" y="152584"/>
                </a:cubicBezTo>
                <a:cubicBezTo>
                  <a:pt x="91218" y="136963"/>
                  <a:pt x="90647" y="121150"/>
                  <a:pt x="92361" y="105718"/>
                </a:cubicBezTo>
                <a:cubicBezTo>
                  <a:pt x="94647" y="85336"/>
                  <a:pt x="98078" y="66857"/>
                  <a:pt x="83217" y="47806"/>
                </a:cubicBezTo>
                <a:cubicBezTo>
                  <a:pt x="77453" y="40471"/>
                  <a:pt x="73691" y="32636"/>
                  <a:pt x="71207" y="24480"/>
                </a:cubicBezTo>
                <a:close/>
              </a:path>
            </a:pathLst>
          </a:custGeom>
          <a:effectLst>
            <a:outerShdw blurRad="381000" dist="152400" dir="10800000" algn="tr" rotWithShape="0">
              <a:prstClr val="black">
                <a:alpha val="10000"/>
              </a:prstClr>
            </a:outerShdw>
          </a:effectLst>
        </p:spPr>
      </p:pic>
    </p:spTree>
    <p:extLst>
      <p:ext uri="{BB962C8B-B14F-4D97-AF65-F5344CB8AC3E}">
        <p14:creationId xmlns:p14="http://schemas.microsoft.com/office/powerpoint/2010/main" val="379630242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824D8-F05B-4F53-AAD0-52BD3F76567E}"/>
              </a:ext>
            </a:extLst>
          </p:cNvPr>
          <p:cNvSpPr>
            <a:spLocks noGrp="1"/>
          </p:cNvSpPr>
          <p:nvPr>
            <p:ph type="title"/>
          </p:nvPr>
        </p:nvSpPr>
        <p:spPr>
          <a:xfrm>
            <a:off x="1132114" y="506569"/>
            <a:ext cx="3821113" cy="1524000"/>
          </a:xfrm>
        </p:spPr>
        <p:txBody>
          <a:bodyPr vert="horz" lIns="91440" tIns="45720" rIns="91440" bIns="45720" rtlCol="0" anchor="b" anchorCtr="0">
            <a:normAutofit/>
          </a:bodyPr>
          <a:lstStyle/>
          <a:p>
            <a:pPr algn="ctr"/>
            <a:r>
              <a:rPr lang="en-US" sz="4400" kern="1200" dirty="0" err="1">
                <a:solidFill>
                  <a:schemeClr val="tx1"/>
                </a:solidFill>
                <a:latin typeface="+mj-lt"/>
                <a:ea typeface="+mj-ea"/>
                <a:cs typeface="+mj-cs"/>
              </a:rPr>
              <a:t>Το</a:t>
            </a:r>
            <a:r>
              <a:rPr lang="en-US" sz="4400" kern="1200" dirty="0">
                <a:solidFill>
                  <a:schemeClr val="tx1"/>
                </a:solidFill>
                <a:latin typeface="+mj-lt"/>
                <a:ea typeface="+mj-ea"/>
                <a:cs typeface="+mj-cs"/>
              </a:rPr>
              <a:t> </a:t>
            </a:r>
            <a:r>
              <a:rPr lang="en-US" sz="4400" kern="1200" dirty="0" err="1">
                <a:solidFill>
                  <a:schemeClr val="tx1"/>
                </a:solidFill>
                <a:latin typeface="+mj-lt"/>
                <a:ea typeface="+mj-ea"/>
                <a:cs typeface="+mj-cs"/>
              </a:rPr>
              <a:t>Περιστέρι</a:t>
            </a:r>
            <a:r>
              <a:rPr lang="en-US" sz="4400" kern="1200" dirty="0">
                <a:solidFill>
                  <a:schemeClr val="tx1"/>
                </a:solidFill>
                <a:latin typeface="+mj-lt"/>
                <a:ea typeface="+mj-ea"/>
                <a:cs typeface="+mj-cs"/>
              </a:rPr>
              <a:t> </a:t>
            </a:r>
            <a:r>
              <a:rPr lang="en-US" sz="4400" kern="1200" dirty="0" err="1">
                <a:solidFill>
                  <a:schemeClr val="tx1"/>
                </a:solidFill>
                <a:latin typeface="+mj-lt"/>
                <a:ea typeface="+mj-ea"/>
                <a:cs typeface="+mj-cs"/>
              </a:rPr>
              <a:t>της</a:t>
            </a:r>
            <a:r>
              <a:rPr lang="en-US" sz="4400" kern="1200" dirty="0">
                <a:solidFill>
                  <a:schemeClr val="tx1"/>
                </a:solidFill>
                <a:latin typeface="+mj-lt"/>
                <a:ea typeface="+mj-ea"/>
                <a:cs typeface="+mj-cs"/>
              </a:rPr>
              <a:t> </a:t>
            </a:r>
            <a:r>
              <a:rPr lang="en-US" sz="4400" kern="1200" dirty="0" err="1">
                <a:solidFill>
                  <a:schemeClr val="tx1"/>
                </a:solidFill>
                <a:latin typeface="+mj-lt"/>
                <a:ea typeface="+mj-ea"/>
                <a:cs typeface="+mj-cs"/>
              </a:rPr>
              <a:t>Ειρήνης</a:t>
            </a:r>
            <a:endParaRPr lang="en-US" sz="4400" kern="1200" dirty="0">
              <a:solidFill>
                <a:schemeClr val="tx1"/>
              </a:solidFill>
              <a:latin typeface="+mj-lt"/>
              <a:ea typeface="+mj-ea"/>
              <a:cs typeface="+mj-cs"/>
            </a:endParaRPr>
          </a:p>
        </p:txBody>
      </p:sp>
      <p:sp>
        <p:nvSpPr>
          <p:cNvPr id="3" name="Content Placeholder 2">
            <a:extLst>
              <a:ext uri="{FF2B5EF4-FFF2-40B4-BE49-F238E27FC236}">
                <a16:creationId xmlns:a16="http://schemas.microsoft.com/office/drawing/2014/main" id="{925A2D06-AC39-479C-8481-8D799CAB250F}"/>
              </a:ext>
            </a:extLst>
          </p:cNvPr>
          <p:cNvSpPr>
            <a:spLocks noGrp="1"/>
          </p:cNvSpPr>
          <p:nvPr>
            <p:ph type="body" sz="half" idx="2"/>
          </p:nvPr>
        </p:nvSpPr>
        <p:spPr>
          <a:xfrm>
            <a:off x="297477" y="2341808"/>
            <a:ext cx="4930462" cy="4009623"/>
          </a:xfrm>
        </p:spPr>
        <p:txBody>
          <a:bodyPr vert="horz" lIns="91440" tIns="45720" rIns="91440" bIns="45720" rtlCol="0" anchor="t">
            <a:normAutofit/>
          </a:bodyPr>
          <a:lstStyle/>
          <a:p>
            <a:r>
              <a:rPr lang="en-US" sz="2000" dirty="0" err="1"/>
              <a:t>Το</a:t>
            </a:r>
            <a:r>
              <a:rPr lang="en-US" sz="2000" dirty="0"/>
              <a:t> </a:t>
            </a:r>
            <a:r>
              <a:rPr lang="en-US" sz="2000" dirty="0" err="1"/>
              <a:t>λευκό</a:t>
            </a:r>
            <a:r>
              <a:rPr lang="en-US" sz="2000" dirty="0"/>
              <a:t> π</a:t>
            </a:r>
            <a:r>
              <a:rPr lang="en-US" sz="2000" dirty="0" err="1"/>
              <a:t>εριστέρι</a:t>
            </a:r>
            <a:r>
              <a:rPr lang="en-US" sz="2000" dirty="0"/>
              <a:t>, π</a:t>
            </a:r>
            <a:r>
              <a:rPr lang="en-US" sz="2000" dirty="0" err="1"/>
              <a:t>ου</a:t>
            </a:r>
            <a:r>
              <a:rPr lang="en-US" sz="2000" dirty="0"/>
              <a:t> </a:t>
            </a:r>
            <a:r>
              <a:rPr lang="en-US" sz="2000" dirty="0" err="1"/>
              <a:t>κρ</a:t>
            </a:r>
            <a:r>
              <a:rPr lang="en-US" sz="2000" dirty="0"/>
              <a:t>ατά στο ράμφος του ένα κλαδάκι ελιάς, θεωρείται από όλους τους λαούς σύμβολο της ειρήνης. </a:t>
            </a:r>
            <a:r>
              <a:rPr lang="en-US" sz="2000" dirty="0" err="1"/>
              <a:t>Γι</a:t>
            </a:r>
            <a:r>
              <a:rPr lang="en-US" sz="2000" dirty="0"/>
              <a:t>α ποιον λόγο;</a:t>
            </a:r>
          </a:p>
          <a:p>
            <a:r>
              <a:rPr lang="en-US" sz="2000" dirty="0"/>
              <a:t>Ο </a:t>
            </a:r>
            <a:r>
              <a:rPr lang="en-US" sz="2000" dirty="0" err="1"/>
              <a:t>συμ</a:t>
            </a:r>
            <a:r>
              <a:rPr lang="en-US" sz="2000" dirty="0"/>
              <a:t>βολισμός πιθανότατα προέρχεται από τον Κατακλυσμό του Νώε. </a:t>
            </a:r>
            <a:r>
              <a:rPr lang="en-US" sz="2000" dirty="0" err="1"/>
              <a:t>Σύμφων</a:t>
            </a:r>
            <a:r>
              <a:rPr lang="en-US" sz="2000" dirty="0"/>
              <a:t>α με την Παλαιά Διαθήκη, μετά τον κατακλυσμό ο Νώε έστειλε ένα λευκό περιστέρι για να βρει στεριά. </a:t>
            </a:r>
            <a:r>
              <a:rPr lang="en-US" sz="2000" dirty="0" err="1"/>
              <a:t>Μετά</a:t>
            </a:r>
            <a:r>
              <a:rPr lang="en-US" sz="2000" dirty="0"/>
              <a:t> από </a:t>
            </a:r>
            <a:r>
              <a:rPr lang="en-US" sz="2000" dirty="0" err="1"/>
              <a:t>λίγο</a:t>
            </a:r>
            <a:r>
              <a:rPr lang="en-US" sz="2000" dirty="0"/>
              <a:t> κα</a:t>
            </a:r>
            <a:r>
              <a:rPr lang="en-US" sz="2000" dirty="0" err="1"/>
              <a:t>ιρό</a:t>
            </a:r>
            <a:r>
              <a:rPr lang="en-US" sz="2000" dirty="0"/>
              <a:t> </a:t>
            </a:r>
            <a:r>
              <a:rPr lang="en-US" sz="2000" dirty="0" err="1"/>
              <a:t>το</a:t>
            </a:r>
            <a:r>
              <a:rPr lang="en-US" sz="2000" dirty="0"/>
              <a:t> π</a:t>
            </a:r>
            <a:r>
              <a:rPr lang="en-US" sz="2000" dirty="0" err="1"/>
              <a:t>εριστέρι</a:t>
            </a:r>
            <a:r>
              <a:rPr lang="en-US" sz="2000" dirty="0"/>
              <a:t> επ</a:t>
            </a:r>
            <a:r>
              <a:rPr lang="en-US" sz="2000" dirty="0" err="1"/>
              <a:t>έστρεψε</a:t>
            </a:r>
            <a:r>
              <a:rPr lang="en-US" sz="2000" dirty="0"/>
              <a:t> </a:t>
            </a:r>
            <a:r>
              <a:rPr lang="en-US" sz="2000" dirty="0" err="1"/>
              <a:t>έχοντ</a:t>
            </a:r>
            <a:r>
              <a:rPr lang="en-US" sz="2000" dirty="0"/>
              <a:t>ας στο ράμφος του ένα κλαδί ελιάς. </a:t>
            </a:r>
            <a:r>
              <a:rPr lang="en-US" sz="2000" dirty="0" err="1"/>
              <a:t>Αυτό</a:t>
            </a:r>
            <a:r>
              <a:rPr lang="en-US" sz="2000" dirty="0"/>
              <a:t> </a:t>
            </a:r>
            <a:r>
              <a:rPr lang="en-US" sz="2000" dirty="0" err="1"/>
              <a:t>ήτ</a:t>
            </a:r>
            <a:r>
              <a:rPr lang="en-US" sz="2000" dirty="0"/>
              <a:t>αν το σημάδι ότι τα νερά είχαν υποχωρήσει και ότι η ηρεμία και η ειρήνη είχαν επιστρέψει στη Γη.</a:t>
            </a:r>
          </a:p>
        </p:txBody>
      </p:sp>
      <p:pic>
        <p:nvPicPr>
          <p:cNvPr id="16" name="Content Placeholder 15" descr="A white bird flying&#10;&#10;Description automatically generated with low confidence">
            <a:extLst>
              <a:ext uri="{FF2B5EF4-FFF2-40B4-BE49-F238E27FC236}">
                <a16:creationId xmlns:a16="http://schemas.microsoft.com/office/drawing/2014/main" id="{509B42B0-77AF-460F-A5E0-748F719187E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67735" y="1458174"/>
            <a:ext cx="4572113" cy="4543686"/>
          </a:xfrm>
        </p:spPr>
      </p:pic>
    </p:spTree>
    <p:extLst>
      <p:ext uri="{BB962C8B-B14F-4D97-AF65-F5344CB8AC3E}">
        <p14:creationId xmlns:p14="http://schemas.microsoft.com/office/powerpoint/2010/main" val="301283155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fltVal val="0"/>
                                          </p:val>
                                        </p:tav>
                                        <p:tav tm="100000">
                                          <p:val>
                                            <p:strVal val="#ppt_w"/>
                                          </p:val>
                                        </p:tav>
                                      </p:tavLst>
                                    </p:anim>
                                    <p:anim calcmode="lin" valueType="num">
                                      <p:cBhvr>
                                        <p:cTn id="20" dur="500" fill="hold"/>
                                        <p:tgtEl>
                                          <p:spTgt spid="16"/>
                                        </p:tgtEl>
                                        <p:attrNameLst>
                                          <p:attrName>ppt_h</p:attrName>
                                        </p:attrNameLst>
                                      </p:cBhvr>
                                      <p:tavLst>
                                        <p:tav tm="0">
                                          <p:val>
                                            <p:fltVal val="0"/>
                                          </p:val>
                                        </p:tav>
                                        <p:tav tm="100000">
                                          <p:val>
                                            <p:strVal val="#ppt_h"/>
                                          </p:val>
                                        </p:tav>
                                      </p:tavLst>
                                    </p:anim>
                                    <p:animEffect transition="in" filter="fade">
                                      <p:cBhvr>
                                        <p:cTn id="2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65917-A02F-4CD3-8965-C8615921242A}"/>
              </a:ext>
            </a:extLst>
          </p:cNvPr>
          <p:cNvSpPr>
            <a:spLocks noGrp="1"/>
          </p:cNvSpPr>
          <p:nvPr>
            <p:ph type="title"/>
          </p:nvPr>
        </p:nvSpPr>
        <p:spPr>
          <a:xfrm>
            <a:off x="1313672" y="2102648"/>
            <a:ext cx="3894889" cy="2346592"/>
          </a:xfrm>
        </p:spPr>
        <p:txBody>
          <a:bodyPr vert="horz" lIns="91440" tIns="45720" rIns="91440" bIns="45720" rtlCol="0" anchor="b" anchorCtr="0">
            <a:normAutofit/>
          </a:bodyPr>
          <a:lstStyle/>
          <a:p>
            <a:pPr algn="ctr"/>
            <a:r>
              <a:rPr lang="en-US" sz="4200" dirty="0" err="1"/>
              <a:t>Κινέζικο</a:t>
            </a:r>
            <a:r>
              <a:rPr lang="en-US" sz="4200" dirty="0"/>
              <a:t> </a:t>
            </a:r>
            <a:r>
              <a:rPr lang="en-US" sz="4200" dirty="0" err="1"/>
              <a:t>Ιδεόγρ</a:t>
            </a:r>
            <a:r>
              <a:rPr lang="en-US" sz="4200" dirty="0"/>
              <a:t>αμμα για την Ειρήνη </a:t>
            </a:r>
          </a:p>
        </p:txBody>
      </p:sp>
      <p:pic>
        <p:nvPicPr>
          <p:cNvPr id="29" name="Content Placeholder 28" descr="A picture containing icon&#10;&#10;Description automatically generated">
            <a:extLst>
              <a:ext uri="{FF2B5EF4-FFF2-40B4-BE49-F238E27FC236}">
                <a16:creationId xmlns:a16="http://schemas.microsoft.com/office/drawing/2014/main" id="{422D0BA0-45BD-42CB-BA1C-5BCE533046F9}"/>
              </a:ext>
            </a:extLst>
          </p:cNvPr>
          <p:cNvPicPr>
            <a:picLocks noGrp="1" noChangeAspect="1"/>
          </p:cNvPicPr>
          <p:nvPr>
            <p:ph idx="1"/>
          </p:nvPr>
        </p:nvPicPr>
        <p:blipFill>
          <a:blip r:embed="rId2">
            <a:duotone>
              <a:prstClr val="black"/>
              <a:schemeClr val="accent4">
                <a:tint val="45000"/>
                <a:satMod val="400000"/>
              </a:schemeClr>
            </a:duotone>
            <a:alphaModFix/>
            <a:extLst>
              <a:ext uri="{BEBA8EAE-BF5A-486C-A8C5-ECC9F3942E4B}">
                <a14:imgProps xmlns:a14="http://schemas.microsoft.com/office/drawing/2010/main">
                  <a14:imgLayer r:embed="rId3">
                    <a14:imgEffect>
                      <a14:backgroundRemoval t="0" b="97173" l="1404" r="98246">
                        <a14:foregroundMark x1="702" y1="2120" x2="14035" y2="2120"/>
                        <a14:foregroundMark x1="14035" y1="2120" x2="37895" y2="2120"/>
                        <a14:foregroundMark x1="37895" y1="2120" x2="87368" y2="5654"/>
                        <a14:foregroundMark x1="87368" y1="5654" x2="88070" y2="16961"/>
                        <a14:foregroundMark x1="88070" y1="16961" x2="65965" y2="11307"/>
                        <a14:foregroundMark x1="65965" y1="11307" x2="41404" y2="11661"/>
                        <a14:foregroundMark x1="41404" y1="11661" x2="30877" y2="6714"/>
                        <a14:foregroundMark x1="30877" y1="6714" x2="25614" y2="15548"/>
                        <a14:foregroundMark x1="25614" y1="15548" x2="15088" y2="14841"/>
                        <a14:foregroundMark x1="15088" y1="14841" x2="56491" y2="57597"/>
                        <a14:foregroundMark x1="56491" y1="57597" x2="79649" y2="32862"/>
                        <a14:foregroundMark x1="51930" y1="35689" x2="41053" y2="27208"/>
                        <a14:foregroundMark x1="41053" y1="27208" x2="30877" y2="30035"/>
                        <a14:foregroundMark x1="30877" y1="30035" x2="42456" y2="23322"/>
                        <a14:foregroundMark x1="42456" y1="23322" x2="54035" y2="34276"/>
                        <a14:foregroundMark x1="54035" y1="34276" x2="63860" y2="32862"/>
                        <a14:foregroundMark x1="63860" y1="32862" x2="74035" y2="44876"/>
                        <a14:foregroundMark x1="74035" y1="44876" x2="75789" y2="42049"/>
                        <a14:foregroundMark x1="84561" y1="25442" x2="80351" y2="60071"/>
                        <a14:foregroundMark x1="80351" y1="60071" x2="95439" y2="7774"/>
                        <a14:foregroundMark x1="95439" y1="7774" x2="93684" y2="13428"/>
                        <a14:foregroundMark x1="95789" y1="12721" x2="96140" y2="41696"/>
                        <a14:foregroundMark x1="96140" y1="41696" x2="94737" y2="19788"/>
                        <a14:foregroundMark x1="94737" y1="19788" x2="95088" y2="39929"/>
                        <a14:foregroundMark x1="95088" y1="39929" x2="85614" y2="74912"/>
                        <a14:foregroundMark x1="85614" y1="74912" x2="57193" y2="85512"/>
                        <a14:foregroundMark x1="57193" y1="85512" x2="40702" y2="81272"/>
                        <a14:foregroundMark x1="40702" y1="81272" x2="32281" y2="72085"/>
                        <a14:foregroundMark x1="32281" y1="72085" x2="16842" y2="82686"/>
                        <a14:foregroundMark x1="16842" y1="82686" x2="6667" y2="32155"/>
                        <a14:foregroundMark x1="6667" y1="32155" x2="20702" y2="353"/>
                        <a14:foregroundMark x1="20702" y1="353" x2="20702" y2="353"/>
                        <a14:foregroundMark x1="6316" y1="6360" x2="1404" y2="70671"/>
                        <a14:foregroundMark x1="1404" y1="70671" x2="2807" y2="76678"/>
                        <a14:foregroundMark x1="8772" y1="22261" x2="20702" y2="54417"/>
                        <a14:foregroundMark x1="20702" y1="54417" x2="35439" y2="56537"/>
                        <a14:foregroundMark x1="36842" y1="54417" x2="36491" y2="55830"/>
                        <a14:foregroundMark x1="86667" y1="82686" x2="86667" y2="82686"/>
                        <a14:foregroundMark x1="89474" y1="67845" x2="89825" y2="68905"/>
                        <a14:foregroundMark x1="91930" y1="82332" x2="91228" y2="59717"/>
                        <a14:foregroundMark x1="91228" y1="59717" x2="89474" y2="77739"/>
                        <a14:foregroundMark x1="89474" y1="77739" x2="91930" y2="87986"/>
                        <a14:foregroundMark x1="91930" y1="87986" x2="91930" y2="87633"/>
                        <a14:foregroundMark x1="50526" y1="95053" x2="93333" y2="88339"/>
                        <a14:foregroundMark x1="93333" y1="88339" x2="93333" y2="88339"/>
                        <a14:foregroundMark x1="64561" y1="94700" x2="82807" y2="96466"/>
                        <a14:foregroundMark x1="82807" y1="96466" x2="97544" y2="86572"/>
                        <a14:foregroundMark x1="97544" y1="86572" x2="98947" y2="353"/>
                        <a14:foregroundMark x1="98596" y1="5654" x2="95789" y2="95760"/>
                        <a14:foregroundMark x1="97895" y1="96466" x2="32632" y2="94700"/>
                        <a14:foregroundMark x1="32632" y1="94700" x2="23158" y2="91519"/>
                        <a14:foregroundMark x1="18947" y1="91166" x2="18596" y2="97173"/>
                        <a14:foregroundMark x1="11579" y1="96820" x2="11579" y2="96820"/>
                      </a14:backgroundRemoval>
                    </a14:imgEffect>
                    <a14:imgEffect>
                      <a14:sharpenSoften amount="-500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6794755" y="977396"/>
            <a:ext cx="4937859" cy="4903207"/>
          </a:xfrm>
          <a:prstGeom prst="rect">
            <a:avLst/>
          </a:prstGeom>
          <a:solidFill>
            <a:srgbClr val="000000">
              <a:shade val="95000"/>
            </a:srgbClr>
          </a:solidFill>
          <a:ln w="444500" cap="sq">
            <a:solidFill>
              <a:srgbClr val="000000"/>
            </a:solidFill>
            <a:miter lim="800000"/>
          </a:ln>
          <a:effectLst>
            <a:outerShdw blurRad="254000" dist="190500" dir="2700000" sy="90000" algn="bl" rotWithShape="0">
              <a:schemeClr val="bg1">
                <a:alpha val="40000"/>
              </a:schemeClr>
            </a:outerShdw>
          </a:effectLst>
          <a:scene3d>
            <a:camera prst="orthographicFront"/>
            <a:lightRig rig="threePt" dir="t"/>
          </a:scene3d>
          <a:sp3d prstMaterial="metal"/>
        </p:spPr>
        <p:style>
          <a:lnRef idx="2">
            <a:schemeClr val="dk1">
              <a:shade val="50000"/>
            </a:schemeClr>
          </a:lnRef>
          <a:fillRef idx="1">
            <a:schemeClr val="dk1"/>
          </a:fillRef>
          <a:effectRef idx="0">
            <a:schemeClr val="dk1"/>
          </a:effectRef>
          <a:fontRef idx="minor">
            <a:schemeClr val="lt1"/>
          </a:fontRef>
        </p:style>
      </p:pic>
    </p:spTree>
    <p:extLst>
      <p:ext uri="{BB962C8B-B14F-4D97-AF65-F5344CB8AC3E}">
        <p14:creationId xmlns:p14="http://schemas.microsoft.com/office/powerpoint/2010/main" val="268025845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531F931-7F77-4285-B64A-DF7355D37418}"/>
              </a:ext>
            </a:extLst>
          </p:cNvPr>
          <p:cNvSpPr>
            <a:spLocks noGrp="1"/>
          </p:cNvSpPr>
          <p:nvPr>
            <p:ph type="title"/>
          </p:nvPr>
        </p:nvSpPr>
        <p:spPr>
          <a:xfrm>
            <a:off x="994229" y="762000"/>
            <a:ext cx="3821113" cy="1524000"/>
          </a:xfrm>
          <a:effectLst>
            <a:outerShdw blurRad="381000" dist="152400" dir="10800000" algn="tr" rotWithShape="0">
              <a:prstClr val="black">
                <a:alpha val="10000"/>
              </a:prstClr>
            </a:outerShdw>
          </a:effectLst>
        </p:spPr>
        <p:txBody>
          <a:bodyPr vert="horz" lIns="91440" tIns="45720" rIns="91440" bIns="45720" rtlCol="0" anchor="b" anchorCtr="0">
            <a:normAutofit fontScale="90000"/>
          </a:bodyPr>
          <a:lstStyle/>
          <a:p>
            <a:pPr algn="ctr"/>
            <a:r>
              <a:rPr lang="el-GR" sz="4400" kern="1200" dirty="0">
                <a:solidFill>
                  <a:schemeClr val="tx1"/>
                </a:solidFill>
                <a:latin typeface="+mj-lt"/>
                <a:ea typeface="+mj-ea"/>
                <a:cs typeface="+mj-cs"/>
              </a:rPr>
              <a:t>Κλαδί Ελιάς ως σύμβολο Ειρήνης </a:t>
            </a:r>
            <a:endParaRPr lang="en-US" sz="4400" kern="1200" dirty="0">
              <a:solidFill>
                <a:schemeClr val="tx1"/>
              </a:solidFill>
              <a:latin typeface="+mj-lt"/>
              <a:ea typeface="+mj-ea"/>
              <a:cs typeface="+mj-cs"/>
            </a:endParaRPr>
          </a:p>
        </p:txBody>
      </p:sp>
      <p:pic>
        <p:nvPicPr>
          <p:cNvPr id="14" name="Content Placeholder 13">
            <a:extLst>
              <a:ext uri="{FF2B5EF4-FFF2-40B4-BE49-F238E27FC236}">
                <a16:creationId xmlns:a16="http://schemas.microsoft.com/office/drawing/2014/main" id="{A507A9B3-D640-4DBF-AEB4-6D2CCC29DC52}"/>
              </a:ext>
            </a:extLst>
          </p:cNvPr>
          <p:cNvPicPr>
            <a:picLocks noGrp="1" noChangeAspect="1"/>
          </p:cNvPicPr>
          <p:nvPr>
            <p:ph idx="1"/>
          </p:nvPr>
        </p:nvPicPr>
        <p:blipFill>
          <a:blip r:embed="rId2">
            <a:alphaModFix/>
            <a:extLst>
              <a:ext uri="{BEBA8EAE-BF5A-486C-A8C5-ECC9F3942E4B}">
                <a14:imgProps xmlns:a14="http://schemas.microsoft.com/office/drawing/2010/main">
                  <a14:imgLayer r:embed="rId3">
                    <a14:imgEffect>
                      <a14:sharpenSoften amount="-250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7158074" y="1524000"/>
            <a:ext cx="3640554" cy="4140783"/>
          </a:xfrm>
          <a:effectLst>
            <a:outerShdw blurRad="50800" dist="50800" dir="5400000" algn="ctr" rotWithShape="0">
              <a:schemeClr val="tx1">
                <a:lumMod val="95000"/>
              </a:schemeClr>
            </a:outerShdw>
          </a:effectLst>
        </p:spPr>
      </p:pic>
      <p:sp>
        <p:nvSpPr>
          <p:cNvPr id="4" name="Text Placeholder 3">
            <a:extLst>
              <a:ext uri="{FF2B5EF4-FFF2-40B4-BE49-F238E27FC236}">
                <a16:creationId xmlns:a16="http://schemas.microsoft.com/office/drawing/2014/main" id="{BCBCF8E3-DF19-42EA-BF9E-74EA391DB4E0}"/>
              </a:ext>
            </a:extLst>
          </p:cNvPr>
          <p:cNvSpPr>
            <a:spLocks noGrp="1"/>
          </p:cNvSpPr>
          <p:nvPr>
            <p:ph type="body" sz="half" idx="2"/>
          </p:nvPr>
        </p:nvSpPr>
        <p:spPr>
          <a:xfrm>
            <a:off x="558800" y="2399068"/>
            <a:ext cx="4942114" cy="3987217"/>
          </a:xfrm>
        </p:spPr>
        <p:txBody>
          <a:bodyPr vert="horz" lIns="91440" tIns="45720" rIns="91440" bIns="45720" rtlCol="0" anchor="t">
            <a:noAutofit/>
          </a:bodyPr>
          <a:lstStyle/>
          <a:p>
            <a:pPr marL="0" indent="0">
              <a:buNone/>
            </a:pPr>
            <a:r>
              <a:rPr lang="en-US" sz="2000" dirty="0" err="1"/>
              <a:t>Ελιά</a:t>
            </a:r>
            <a:r>
              <a:rPr lang="en-US" sz="2000" dirty="0"/>
              <a:t>, </a:t>
            </a:r>
            <a:r>
              <a:rPr lang="en-US" sz="2000" dirty="0" err="1"/>
              <a:t>σύμ</a:t>
            </a:r>
            <a:r>
              <a:rPr lang="en-US" sz="2000" dirty="0"/>
              <a:t>βολο γαλήνης, προστασίας, γονιμότητας. </a:t>
            </a:r>
            <a:r>
              <a:rPr lang="en-US" sz="2000" dirty="0" err="1"/>
              <a:t>Θεϊκό</a:t>
            </a:r>
            <a:r>
              <a:rPr lang="en-US" sz="2000" dirty="0"/>
              <a:t> </a:t>
            </a:r>
            <a:r>
              <a:rPr lang="en-US" sz="2000" dirty="0" err="1"/>
              <a:t>δώρο</a:t>
            </a:r>
            <a:r>
              <a:rPr lang="en-US" sz="2000" dirty="0"/>
              <a:t>. </a:t>
            </a:r>
            <a:r>
              <a:rPr lang="en-US" sz="2000" dirty="0" err="1"/>
              <a:t>Δέντρο</a:t>
            </a:r>
            <a:r>
              <a:rPr lang="en-US" sz="2000" dirty="0"/>
              <a:t> </a:t>
            </a:r>
            <a:r>
              <a:rPr lang="en-US" sz="2000" dirty="0" err="1"/>
              <a:t>του</a:t>
            </a:r>
            <a:r>
              <a:rPr lang="en-US" sz="2000" dirty="0"/>
              <a:t> κα</a:t>
            </a:r>
            <a:r>
              <a:rPr lang="en-US" sz="2000" dirty="0" err="1"/>
              <a:t>λού</a:t>
            </a:r>
            <a:r>
              <a:rPr lang="en-US" sz="2000" dirty="0"/>
              <a:t> </a:t>
            </a:r>
            <a:r>
              <a:rPr lang="en-US" sz="2000" dirty="0" err="1"/>
              <a:t>συνδεδεμένο</a:t>
            </a:r>
            <a:r>
              <a:rPr lang="en-US" sz="2000" dirty="0"/>
              <a:t> </a:t>
            </a:r>
            <a:r>
              <a:rPr lang="en-US" sz="2000" dirty="0" err="1"/>
              <a:t>με</a:t>
            </a:r>
            <a:r>
              <a:rPr lang="en-US" sz="2000" dirty="0"/>
              <a:t> </a:t>
            </a:r>
            <a:r>
              <a:rPr lang="en-US" sz="2000" dirty="0" err="1"/>
              <a:t>την</a:t>
            </a:r>
            <a:r>
              <a:rPr lang="en-US" sz="2000" dirty="0"/>
              <a:t> ανα</a:t>
            </a:r>
            <a:r>
              <a:rPr lang="en-US" sz="2000" dirty="0" err="1"/>
              <a:t>γέννηση</a:t>
            </a:r>
            <a:r>
              <a:rPr lang="en-US" sz="2000" dirty="0"/>
              <a:t> και </a:t>
            </a:r>
            <a:r>
              <a:rPr lang="en-US" sz="2000" dirty="0" err="1"/>
              <a:t>το</a:t>
            </a:r>
            <a:r>
              <a:rPr lang="en-US" sz="2000" dirty="0"/>
              <a:t> </a:t>
            </a:r>
            <a:r>
              <a:rPr lang="en-US" sz="2000" dirty="0" err="1"/>
              <a:t>φως</a:t>
            </a:r>
            <a:r>
              <a:rPr lang="en-US" sz="2000" dirty="0"/>
              <a:t>. </a:t>
            </a:r>
            <a:r>
              <a:rPr lang="en-US" sz="2000" dirty="0" err="1"/>
              <a:t>Σύμ</a:t>
            </a:r>
            <a:r>
              <a:rPr lang="en-US" sz="2000" dirty="0"/>
              <a:t>βολο ειρήνης και νίκης, σύμβολο αθανασίας και ευφορίας. </a:t>
            </a:r>
            <a:r>
              <a:rPr lang="en-US" sz="2000" dirty="0" err="1"/>
              <a:t>Το</a:t>
            </a:r>
            <a:r>
              <a:rPr lang="en-US" sz="2000" dirty="0"/>
              <a:t> </a:t>
            </a:r>
            <a:r>
              <a:rPr lang="en-US" sz="2000" dirty="0" err="1"/>
              <a:t>κλ</a:t>
            </a:r>
            <a:r>
              <a:rPr lang="en-US" sz="2000" dirty="0"/>
              <a:t>αδί ελιάς που κρατούσε ένα περιστέρι ήταν για τον Νώε ο οιωνός ότι η ανθρώπινη ζωή, ηρεμία και η ειρήνη είχαν επιστρέψει στη Γη.</a:t>
            </a:r>
          </a:p>
          <a:p>
            <a:pPr marL="0" indent="0">
              <a:buNone/>
            </a:pPr>
            <a:endParaRPr lang="en-US" sz="2000" dirty="0"/>
          </a:p>
        </p:txBody>
      </p:sp>
    </p:spTree>
    <p:extLst>
      <p:ext uri="{BB962C8B-B14F-4D97-AF65-F5344CB8AC3E}">
        <p14:creationId xmlns:p14="http://schemas.microsoft.com/office/powerpoint/2010/main" val="151084354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E655E-76F8-4C4B-B975-73D7047D7C6D}"/>
              </a:ext>
            </a:extLst>
          </p:cNvPr>
          <p:cNvSpPr>
            <a:spLocks noGrp="1"/>
          </p:cNvSpPr>
          <p:nvPr>
            <p:ph type="title"/>
          </p:nvPr>
        </p:nvSpPr>
        <p:spPr>
          <a:xfrm>
            <a:off x="907143" y="624114"/>
            <a:ext cx="3810000" cy="1524000"/>
          </a:xfrm>
        </p:spPr>
        <p:txBody>
          <a:bodyPr/>
          <a:lstStyle/>
          <a:p>
            <a:pPr algn="ctr"/>
            <a:r>
              <a:rPr lang="el-GR" dirty="0"/>
              <a:t>Η Σημαία της Ειρήνης</a:t>
            </a:r>
          </a:p>
        </p:txBody>
      </p:sp>
      <p:sp>
        <p:nvSpPr>
          <p:cNvPr id="4" name="Text Placeholder 3">
            <a:extLst>
              <a:ext uri="{FF2B5EF4-FFF2-40B4-BE49-F238E27FC236}">
                <a16:creationId xmlns:a16="http://schemas.microsoft.com/office/drawing/2014/main" id="{925151C0-25DD-4866-AB97-C3B919785D73}"/>
              </a:ext>
            </a:extLst>
          </p:cNvPr>
          <p:cNvSpPr>
            <a:spLocks noGrp="1"/>
          </p:cNvSpPr>
          <p:nvPr>
            <p:ph type="body" sz="half" idx="2"/>
          </p:nvPr>
        </p:nvSpPr>
        <p:spPr>
          <a:xfrm>
            <a:off x="268515" y="2278743"/>
            <a:ext cx="5087256" cy="3338286"/>
          </a:xfrm>
        </p:spPr>
        <p:txBody>
          <a:bodyPr>
            <a:noAutofit/>
          </a:bodyPr>
          <a:lstStyle/>
          <a:p>
            <a:r>
              <a:rPr lang="el-GR" sz="2000" dirty="0"/>
              <a:t>Η σημαία της ειρήνης είναι μία σημαία του ουράνιου τόξου με επτά οριζόντιες διαφορετικού χρώματος λωρίδες και με λευκά κεφαλαία γράμματα στο κέντρο αναγράφεται η λέξη PACE (προφέρεται Πάτσε), που στην ιταλική γλώσσα σημαίνει ειρήνη.Χρησιμοποιήθηκε για πρώτη φορά στην Ιταλία σε μία πορεία ειρήνης το 1961 και ήταν εμπνευσμένη από παρόμοιες πολύχρωμες σημαίες που χρησιμοποιούνταν σε διαδηλώσεις κατά των πυρηνικών όπλων. Σήμερα είναι η διεθνής σημαία της ΕΙΡΗΝΗΣ. </a:t>
            </a:r>
          </a:p>
        </p:txBody>
      </p:sp>
      <p:pic>
        <p:nvPicPr>
          <p:cNvPr id="10" name="Picture Placeholder 9" descr="A picture containing tree, outdoor, sky, accessory&#10;&#10;Description automatically generated">
            <a:extLst>
              <a:ext uri="{FF2B5EF4-FFF2-40B4-BE49-F238E27FC236}">
                <a16:creationId xmlns:a16="http://schemas.microsoft.com/office/drawing/2014/main" id="{557F4137-9560-4153-89D8-F410F55C5762}"/>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t="3231" b="3231"/>
          <a:stretch>
            <a:fillRect/>
          </a:stretch>
        </p:blipFill>
        <p:spPr>
          <a:xfrm>
            <a:off x="5624285" y="1524000"/>
            <a:ext cx="6095999" cy="3810000"/>
          </a:xfrm>
        </p:spPr>
      </p:pic>
    </p:spTree>
    <p:extLst>
      <p:ext uri="{BB962C8B-B14F-4D97-AF65-F5344CB8AC3E}">
        <p14:creationId xmlns:p14="http://schemas.microsoft.com/office/powerpoint/2010/main" val="78612636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12" descr="Logo, company name&#10;&#10;Description automatically generated">
            <a:extLst>
              <a:ext uri="{FF2B5EF4-FFF2-40B4-BE49-F238E27FC236}">
                <a16:creationId xmlns:a16="http://schemas.microsoft.com/office/drawing/2014/main" id="{1088CBB3-96E5-4BEA-91DC-EC88F343619C}"/>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27004" y="280447"/>
            <a:ext cx="5686710" cy="6297105"/>
          </a:xfrm>
        </p:spPr>
      </p:pic>
      <p:pic>
        <p:nvPicPr>
          <p:cNvPr id="19" name="Content Placeholder 18" descr="Table&#10;&#10;Description automatically generated with medium confidence">
            <a:extLst>
              <a:ext uri="{FF2B5EF4-FFF2-40B4-BE49-F238E27FC236}">
                <a16:creationId xmlns:a16="http://schemas.microsoft.com/office/drawing/2014/main" id="{6628B0DA-5274-465C-A243-11C7E262F2ED}"/>
              </a:ext>
            </a:extLst>
          </p:cNvPr>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7622468" y="653334"/>
            <a:ext cx="3335817" cy="5924218"/>
          </a:xfrm>
        </p:spPr>
      </p:pic>
    </p:spTree>
    <p:extLst>
      <p:ext uri="{BB962C8B-B14F-4D97-AF65-F5344CB8AC3E}">
        <p14:creationId xmlns:p14="http://schemas.microsoft.com/office/powerpoint/2010/main" val="279580822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500" fill="hold"/>
                                        <p:tgtEl>
                                          <p:spTgt spid="19"/>
                                        </p:tgtEl>
                                        <p:attrNameLst>
                                          <p:attrName>ppt_w</p:attrName>
                                        </p:attrNameLst>
                                      </p:cBhvr>
                                      <p:tavLst>
                                        <p:tav tm="0">
                                          <p:val>
                                            <p:fltVal val="0"/>
                                          </p:val>
                                        </p:tav>
                                        <p:tav tm="100000">
                                          <p:val>
                                            <p:strVal val="#ppt_w"/>
                                          </p:val>
                                        </p:tav>
                                      </p:tavLst>
                                    </p:anim>
                                    <p:anim calcmode="lin" valueType="num">
                                      <p:cBhvr>
                                        <p:cTn id="15" dur="500" fill="hold"/>
                                        <p:tgtEl>
                                          <p:spTgt spid="19"/>
                                        </p:tgtEl>
                                        <p:attrNameLst>
                                          <p:attrName>ppt_h</p:attrName>
                                        </p:attrNameLst>
                                      </p:cBhvr>
                                      <p:tavLst>
                                        <p:tav tm="0">
                                          <p:val>
                                            <p:fltVal val="0"/>
                                          </p:val>
                                        </p:tav>
                                        <p:tav tm="100000">
                                          <p:val>
                                            <p:strVal val="#ppt_h"/>
                                          </p:val>
                                        </p:tav>
                                      </p:tavLst>
                                    </p:anim>
                                    <p:animEffect transition="in" filter="fade">
                                      <p:cBhvr>
                                        <p:cTn id="1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DD8E832-4664-4AC4-B281-F56A76D1CF5E}"/>
              </a:ext>
            </a:extLst>
          </p:cNvPr>
          <p:cNvSpPr>
            <a:spLocks noGrp="1"/>
          </p:cNvSpPr>
          <p:nvPr>
            <p:ph idx="1"/>
          </p:nvPr>
        </p:nvSpPr>
        <p:spPr>
          <a:xfrm>
            <a:off x="762000" y="1161141"/>
            <a:ext cx="10668000" cy="4949373"/>
          </a:xfrm>
        </p:spPr>
        <p:txBody>
          <a:bodyPr>
            <a:normAutofit/>
          </a:bodyPr>
          <a:lstStyle/>
          <a:p>
            <a:r>
              <a:rPr lang="el-GR" dirty="0">
                <a:hlinkClick r:id="rId2"/>
              </a:rPr>
              <a:t>https://www.sansimera.gr/articles/414</a:t>
            </a:r>
            <a:endParaRPr lang="el-GR" dirty="0"/>
          </a:p>
          <a:p>
            <a:r>
              <a:rPr lang="en-US" dirty="0">
                <a:hlinkClick r:id="rId3"/>
              </a:rPr>
              <a:t>https://poiostigiati.gr/leyko-peristeri-giati-einai-symvolo-eirhnhs/</a:t>
            </a:r>
            <a:endParaRPr lang="el-GR" dirty="0"/>
          </a:p>
          <a:p>
            <a:endParaRPr lang="el-GR" dirty="0"/>
          </a:p>
          <a:p>
            <a:r>
              <a:rPr lang="en-US" dirty="0">
                <a:hlinkClick r:id="rId4"/>
              </a:rPr>
              <a:t>https://www.pikist.com/free-photo-samno/el</a:t>
            </a:r>
            <a:endParaRPr lang="el-GR" dirty="0"/>
          </a:p>
          <a:p>
            <a:r>
              <a:rPr lang="en-US" dirty="0">
                <a:hlinkClick r:id="rId5"/>
              </a:rPr>
              <a:t>https://el.wikipedia.org/wiki/%CE%A3%CE%B7%CE%BC%CE%B1%CE%AF%CE%B1_%CF%84%CE%B7%CF%82_%CE%B5%CE%B9%CF%81%CE%AE%CE%BD%CE%B7%CF%82</a:t>
            </a:r>
            <a:endParaRPr lang="el-GR" dirty="0"/>
          </a:p>
          <a:p>
            <a:endParaRPr lang="el-GR" dirty="0"/>
          </a:p>
          <a:p>
            <a:endParaRPr lang="el-GR" dirty="0"/>
          </a:p>
          <a:p>
            <a:pPr marL="0" indent="0">
              <a:buNone/>
            </a:pPr>
            <a:endParaRPr lang="el-GR" dirty="0"/>
          </a:p>
        </p:txBody>
      </p:sp>
    </p:spTree>
    <p:extLst>
      <p:ext uri="{BB962C8B-B14F-4D97-AF65-F5344CB8AC3E}">
        <p14:creationId xmlns:p14="http://schemas.microsoft.com/office/powerpoint/2010/main" val="134658041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theme/theme1.xml><?xml version="1.0" encoding="utf-8"?>
<a:theme xmlns:a="http://schemas.openxmlformats.org/drawingml/2006/main" name="TornVTI">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Torn">
      <a:majorFont>
        <a:latin typeface="Modern Love"/>
        <a:ea typeface=""/>
        <a:cs typeface=""/>
      </a:majorFont>
      <a:minorFont>
        <a:latin typeface="Arial Nova Co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ornVTI" id="{D93270A2-BAD7-4DCC-9D1D-3427EACCFA88}" vid="{1B17486C-9B79-43FC-98F9-5BF7AA5600D2}"/>
    </a:ext>
  </a:extLst>
</a:theme>
</file>

<file path=docProps/app.xml><?xml version="1.0" encoding="utf-8"?>
<Properties xmlns="http://schemas.openxmlformats.org/officeDocument/2006/extended-properties" xmlns:vt="http://schemas.openxmlformats.org/officeDocument/2006/docPropsVTypes">
  <Template>Torn</Template>
  <TotalTime>200</TotalTime>
  <Words>441</Words>
  <Application>Microsoft Office PowerPoint</Application>
  <PresentationFormat>Widescreen</PresentationFormat>
  <Paragraphs>17</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Arial Nova Cond</vt:lpstr>
      <vt:lpstr>Modern Love</vt:lpstr>
      <vt:lpstr>TornVTI</vt:lpstr>
      <vt:lpstr>ΕΙΡΗΝΗ</vt:lpstr>
      <vt:lpstr>Το Σύμβολο της ΕΙΡΗΝΗΣ</vt:lpstr>
      <vt:lpstr>Το Περιστέρι της Ειρήνης</vt:lpstr>
      <vt:lpstr>Κινέζικο Ιδεόγραμμα για την Ειρήνη </vt:lpstr>
      <vt:lpstr>Κλαδί Ελιάς ως σύμβολο Ειρήνης </vt:lpstr>
      <vt:lpstr>Η Σημαία της Ειρήνης</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ΕΙΡΗΝΗ</dc:title>
  <dc:creator>anastasia mpelkakh</dc:creator>
  <cp:lastModifiedBy>anastasia mpelkakh</cp:lastModifiedBy>
  <cp:revision>11</cp:revision>
  <dcterms:created xsi:type="dcterms:W3CDTF">2021-10-14T20:04:16Z</dcterms:created>
  <dcterms:modified xsi:type="dcterms:W3CDTF">2021-10-17T19:27:12Z</dcterms:modified>
</cp:coreProperties>
</file>