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22F02B-EA99-4D67-84CB-5218D989F0BA}" type="datetimeFigureOut">
              <a:rPr lang="el-GR" smtClean="0"/>
              <a:pPr/>
              <a:t>8/6/2020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BFC038C-B628-46D1-845A-A1252E2F799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RDBwvnJLwY" TargetMode="External"/><Relationship Id="rId2" Type="http://schemas.openxmlformats.org/officeDocument/2006/relationships/hyperlink" Target="https://youtu.be/upwIgVjHPIo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Εργασία της </a:t>
            </a:r>
            <a:r>
              <a:rPr lang="el-GR" dirty="0" err="1" smtClean="0"/>
              <a:t>Νικολέττας</a:t>
            </a:r>
            <a:r>
              <a:rPr lang="el-GR" dirty="0" smtClean="0"/>
              <a:t> </a:t>
            </a:r>
            <a:r>
              <a:rPr lang="el-GR" dirty="0" err="1" smtClean="0"/>
              <a:t>Βουγιούκα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ΑΝΤΙΠΟΛΕΜΙΚΑ ΕΡΓΑ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Τραγούδια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Βάζει ο Ντούτσε τη στολή του</a:t>
            </a:r>
            <a:endParaRPr lang="el-GR" sz="4000" b="1" dirty="0">
              <a:solidFill>
                <a:srgbClr val="FF0000"/>
              </a:solidFill>
            </a:endParaRPr>
          </a:p>
          <a:p>
            <a:endParaRPr lang="el-GR" dirty="0"/>
          </a:p>
          <a:p>
            <a:r>
              <a:rPr lang="el-GR" b="1" dirty="0" smtClean="0"/>
              <a:t>Σοφία Βέμπο </a:t>
            </a:r>
            <a:r>
              <a:rPr lang="el-GR" dirty="0"/>
              <a:t>: </a:t>
            </a:r>
            <a:endParaRPr lang="el-GR" dirty="0" smtClean="0"/>
          </a:p>
          <a:p>
            <a:endParaRPr lang="el-GR" dirty="0"/>
          </a:p>
          <a:p>
            <a:pPr>
              <a:buNone/>
            </a:pPr>
            <a:r>
              <a:rPr lang="el-GR" sz="4400" dirty="0" smtClean="0"/>
              <a:t>Βάζει ο Ντούτσε τη στολή του</a:t>
            </a:r>
          </a:p>
          <a:p>
            <a:pPr>
              <a:buNone/>
            </a:pPr>
            <a:r>
              <a:rPr lang="el-GR" sz="4400" dirty="0" smtClean="0"/>
              <a:t>και </a:t>
            </a:r>
            <a:r>
              <a:rPr lang="el-GR" sz="4400" dirty="0"/>
              <a:t>τη </a:t>
            </a:r>
            <a:r>
              <a:rPr lang="el-GR" sz="4400" dirty="0" smtClean="0"/>
              <a:t>σκούφια </a:t>
            </a:r>
            <a:r>
              <a:rPr lang="el-GR" sz="4400" dirty="0"/>
              <a:t>τη </a:t>
            </a:r>
            <a:r>
              <a:rPr lang="el-GR" sz="4400" dirty="0" smtClean="0"/>
              <a:t>ψηλή </a:t>
            </a:r>
          </a:p>
          <a:p>
            <a:pPr>
              <a:buNone/>
            </a:pPr>
            <a:r>
              <a:rPr lang="el-GR" sz="4400" dirty="0" smtClean="0"/>
              <a:t>με όλα </a:t>
            </a:r>
            <a:r>
              <a:rPr lang="el-GR" sz="4400" dirty="0"/>
              <a:t>τα </a:t>
            </a:r>
            <a:r>
              <a:rPr lang="el-GR" sz="4400" dirty="0" smtClean="0"/>
              <a:t>φτερά</a:t>
            </a:r>
            <a:endParaRPr lang="el-GR" sz="4400" dirty="0"/>
          </a:p>
          <a:p>
            <a:pPr>
              <a:buNone/>
            </a:pPr>
            <a:r>
              <a:rPr lang="el-GR" sz="4400" dirty="0"/>
              <a:t>Και μια </a:t>
            </a:r>
            <a:r>
              <a:rPr lang="el-GR" sz="4400" dirty="0" smtClean="0"/>
              <a:t>νύχτα </a:t>
            </a:r>
            <a:r>
              <a:rPr lang="el-GR" sz="4400" dirty="0"/>
              <a:t>με </a:t>
            </a:r>
            <a:r>
              <a:rPr lang="el-GR" sz="4400" dirty="0" smtClean="0"/>
              <a:t>φεγγάρι</a:t>
            </a:r>
          </a:p>
          <a:p>
            <a:pPr>
              <a:buNone/>
            </a:pPr>
            <a:r>
              <a:rPr lang="el-GR" sz="4400" dirty="0" smtClean="0"/>
              <a:t> </a:t>
            </a:r>
            <a:r>
              <a:rPr lang="el-GR" sz="4400" dirty="0"/>
              <a:t>την </a:t>
            </a:r>
            <a:r>
              <a:rPr lang="el-GR" sz="4400" dirty="0" smtClean="0"/>
              <a:t>Ελλάδα πάει </a:t>
            </a:r>
            <a:r>
              <a:rPr lang="el-GR" sz="4400" dirty="0"/>
              <a:t>να </a:t>
            </a:r>
            <a:r>
              <a:rPr lang="el-GR" sz="4400" dirty="0" smtClean="0"/>
              <a:t>πάρει</a:t>
            </a:r>
          </a:p>
          <a:p>
            <a:pPr>
              <a:buNone/>
            </a:pPr>
            <a:r>
              <a:rPr lang="el-GR" sz="4400" dirty="0" smtClean="0"/>
              <a:t> </a:t>
            </a:r>
            <a:r>
              <a:rPr lang="el-GR" sz="4400" dirty="0" err="1" smtClean="0"/>
              <a:t>βρε</a:t>
            </a:r>
            <a:r>
              <a:rPr lang="el-GR" sz="4400" dirty="0" smtClean="0"/>
              <a:t> </a:t>
            </a:r>
            <a:r>
              <a:rPr lang="el-GR" sz="4400" dirty="0"/>
              <a:t>το </a:t>
            </a:r>
            <a:r>
              <a:rPr lang="el-GR" sz="4400" dirty="0" smtClean="0"/>
              <a:t>φουκαρά</a:t>
            </a:r>
            <a:endParaRPr lang="el-GR" sz="4400" dirty="0"/>
          </a:p>
          <a:p>
            <a:pPr>
              <a:buNone/>
            </a:pPr>
            <a:r>
              <a:rPr lang="el-GR" sz="4400" dirty="0"/>
              <a:t>Ωωωωωχ</a:t>
            </a:r>
          </a:p>
          <a:p>
            <a:pPr>
              <a:buNone/>
            </a:pPr>
            <a:r>
              <a:rPr lang="el-GR" sz="4400" dirty="0"/>
              <a:t>Τον τσολια μας το </a:t>
            </a:r>
            <a:r>
              <a:rPr lang="el-GR" sz="4400" dirty="0" smtClean="0"/>
              <a:t>λεβέντη</a:t>
            </a:r>
          </a:p>
          <a:p>
            <a:pPr>
              <a:buNone/>
            </a:pPr>
            <a:r>
              <a:rPr lang="el-GR" sz="4400" dirty="0" smtClean="0"/>
              <a:t> βρίσκει </a:t>
            </a:r>
            <a:r>
              <a:rPr lang="el-GR" sz="4400" dirty="0"/>
              <a:t>στα </a:t>
            </a:r>
            <a:r>
              <a:rPr lang="el-GR" sz="4400" dirty="0" smtClean="0"/>
              <a:t>βουνά </a:t>
            </a:r>
          </a:p>
          <a:p>
            <a:pPr>
              <a:buNone/>
            </a:pPr>
            <a:r>
              <a:rPr lang="el-GR" sz="4400" dirty="0" smtClean="0"/>
              <a:t>και ταράζει </a:t>
            </a:r>
            <a:r>
              <a:rPr lang="el-GR" sz="4400" dirty="0"/>
              <a:t>τον </a:t>
            </a:r>
            <a:r>
              <a:rPr lang="el-GR" sz="4400" dirty="0" err="1" smtClean="0"/>
              <a:t>αφέντ</a:t>
            </a:r>
            <a:endParaRPr lang="el-GR" sz="4400" dirty="0" smtClean="0"/>
          </a:p>
          <a:p>
            <a:pPr>
              <a:buNone/>
            </a:pPr>
            <a:r>
              <a:rPr lang="el-GR" sz="4400" dirty="0" smtClean="0"/>
              <a:t>η </a:t>
            </a:r>
            <a:r>
              <a:rPr lang="el-GR" sz="4400" dirty="0"/>
              <a:t>τον </a:t>
            </a:r>
            <a:r>
              <a:rPr lang="el-GR" sz="4400" dirty="0" smtClean="0"/>
              <a:t>μακαρονά</a:t>
            </a:r>
            <a:endParaRPr lang="el-GR" sz="4400" dirty="0"/>
          </a:p>
          <a:p>
            <a:pPr>
              <a:buNone/>
            </a:pPr>
            <a:endParaRPr lang="el-GR" sz="4400" dirty="0" smtClean="0"/>
          </a:p>
          <a:p>
            <a:pPr>
              <a:buNone/>
            </a:pPr>
            <a:r>
              <a:rPr lang="el-GR" sz="4400" dirty="0" smtClean="0"/>
              <a:t>Αχ </a:t>
            </a:r>
            <a:r>
              <a:rPr lang="el-GR" sz="4400" dirty="0" err="1" smtClean="0"/>
              <a:t>Τσιανό</a:t>
            </a:r>
            <a:r>
              <a:rPr lang="el-GR" sz="4400" dirty="0" smtClean="0"/>
              <a:t> θα τρελαθώ  </a:t>
            </a:r>
            <a:r>
              <a:rPr lang="el-GR" sz="4400" dirty="0" err="1" smtClean="0"/>
              <a:t>Τσιανό</a:t>
            </a:r>
            <a:r>
              <a:rPr lang="el-GR" sz="4400" dirty="0" smtClean="0"/>
              <a:t> </a:t>
            </a:r>
          </a:p>
          <a:p>
            <a:pPr>
              <a:buNone/>
            </a:pPr>
            <a:r>
              <a:rPr lang="el-GR" sz="4400" dirty="0" smtClean="0"/>
              <a:t> με </a:t>
            </a:r>
            <a:r>
              <a:rPr lang="el-GR" sz="4400" dirty="0"/>
              <a:t>τους </a:t>
            </a:r>
            <a:r>
              <a:rPr lang="el-GR" sz="4400" dirty="0" smtClean="0"/>
              <a:t>τσολιάδες</a:t>
            </a:r>
          </a:p>
          <a:p>
            <a:pPr>
              <a:buNone/>
            </a:pPr>
            <a:r>
              <a:rPr lang="el-GR" sz="4400" dirty="0" smtClean="0"/>
              <a:t> </a:t>
            </a:r>
            <a:r>
              <a:rPr lang="el-GR" sz="4400" dirty="0"/>
              <a:t>ποιος μου </a:t>
            </a:r>
            <a:r>
              <a:rPr lang="el-GR" sz="4400" dirty="0" smtClean="0"/>
              <a:t>είπε </a:t>
            </a:r>
            <a:r>
              <a:rPr lang="el-GR" sz="4400" dirty="0"/>
              <a:t>να τα </a:t>
            </a:r>
            <a:r>
              <a:rPr lang="el-GR" sz="4400" dirty="0" smtClean="0"/>
              <a:t>βάλω</a:t>
            </a:r>
            <a:r>
              <a:rPr lang="el-GR" sz="4400" dirty="0"/>
              <a:t> </a:t>
            </a:r>
          </a:p>
          <a:p>
            <a:endParaRPr lang="el-GR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https://youtu.be/upwIgVjHPIo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4982705"/>
          </a:xfrm>
        </p:spPr>
        <p:txBody>
          <a:bodyPr>
            <a:normAutofit fontScale="25000" lnSpcReduction="20000"/>
          </a:bodyPr>
          <a:lstStyle/>
          <a:p>
            <a:r>
              <a:rPr lang="el-GR" sz="4400" b="1" dirty="0" smtClean="0">
                <a:solidFill>
                  <a:srgbClr val="FF0000"/>
                </a:solidFill>
              </a:rPr>
              <a:t>Είμαστε δυο 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 </a:t>
            </a:r>
          </a:p>
          <a:p>
            <a:r>
              <a:rPr lang="el-GR" b="1" dirty="0" smtClean="0"/>
              <a:t>Μίκης Θεοδωράκης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sz="5600" dirty="0" smtClean="0"/>
              <a:t>είμαστε δυο</a:t>
            </a:r>
          </a:p>
          <a:p>
            <a:pPr>
              <a:buNone/>
            </a:pPr>
            <a:r>
              <a:rPr lang="el-GR" sz="5600" dirty="0" smtClean="0"/>
              <a:t> είμαστε δυο</a:t>
            </a:r>
          </a:p>
          <a:p>
            <a:pPr>
              <a:buNone/>
            </a:pPr>
            <a:r>
              <a:rPr lang="el-GR" sz="5600" dirty="0" smtClean="0"/>
              <a:t> η ώρα σήμανε οχτώ</a:t>
            </a:r>
          </a:p>
          <a:p>
            <a:pPr>
              <a:buNone/>
            </a:pPr>
            <a:endParaRPr lang="el-GR" sz="5600" dirty="0"/>
          </a:p>
          <a:p>
            <a:pPr>
              <a:buNone/>
            </a:pPr>
            <a:r>
              <a:rPr lang="el-GR" sz="5600" dirty="0" smtClean="0"/>
              <a:t> κλείσε το φως</a:t>
            </a:r>
          </a:p>
          <a:p>
            <a:pPr>
              <a:buNone/>
            </a:pPr>
            <a:r>
              <a:rPr lang="el-GR" sz="5600" dirty="0" smtClean="0"/>
              <a:t> χτύπα φρουρός </a:t>
            </a:r>
          </a:p>
          <a:p>
            <a:pPr>
              <a:buNone/>
            </a:pPr>
            <a:r>
              <a:rPr lang="el-GR" sz="5600" dirty="0" smtClean="0"/>
              <a:t>το βράδυ θα ‘ρθουνε ξανά </a:t>
            </a:r>
          </a:p>
          <a:p>
            <a:pPr>
              <a:buNone/>
            </a:pPr>
            <a:endParaRPr lang="el-GR" sz="5600" dirty="0"/>
          </a:p>
          <a:p>
            <a:pPr>
              <a:buNone/>
            </a:pPr>
            <a:r>
              <a:rPr lang="el-GR" sz="5600" dirty="0" smtClean="0"/>
              <a:t>Ένας μπροστά </a:t>
            </a:r>
          </a:p>
          <a:p>
            <a:pPr>
              <a:buNone/>
            </a:pPr>
            <a:r>
              <a:rPr lang="el-GR" sz="5600" dirty="0" smtClean="0"/>
              <a:t>Ένας μπροστά</a:t>
            </a:r>
          </a:p>
          <a:p>
            <a:pPr>
              <a:buNone/>
            </a:pPr>
            <a:r>
              <a:rPr lang="el-GR" sz="5600" dirty="0" smtClean="0"/>
              <a:t> κι άλλοι πίσω </a:t>
            </a:r>
          </a:p>
          <a:p>
            <a:pPr>
              <a:buNone/>
            </a:pPr>
            <a:r>
              <a:rPr lang="el-GR" sz="5600" dirty="0" smtClean="0"/>
              <a:t>ακολουθούν  </a:t>
            </a:r>
          </a:p>
          <a:p>
            <a:pPr>
              <a:buNone/>
            </a:pPr>
            <a:r>
              <a:rPr lang="el-GR" sz="5600" dirty="0" smtClean="0"/>
              <a:t>μετά σιωπή </a:t>
            </a:r>
          </a:p>
          <a:p>
            <a:pPr>
              <a:buNone/>
            </a:pPr>
            <a:r>
              <a:rPr lang="el-GR" sz="5600" dirty="0" smtClean="0"/>
              <a:t>και ακολουθεί </a:t>
            </a:r>
          </a:p>
          <a:p>
            <a:pPr>
              <a:buNone/>
            </a:pPr>
            <a:r>
              <a:rPr lang="el-GR" sz="5600" dirty="0" smtClean="0"/>
              <a:t>το ίδιο τροπάρι το γνωστό..</a:t>
            </a:r>
            <a:endParaRPr lang="el-GR" sz="4400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https://youtu.be/xRDBwvnJLwY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Ποιήματα: 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Οι ελεύθεροι πολιορκημένοι</a:t>
            </a:r>
            <a:endParaRPr lang="el-GR" dirty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Λευκό βουνάκι πρόβατα κινούμε κινούμενο βελάζει</a:t>
            </a:r>
            <a:r>
              <a:rPr lang="el-GR" sz="2000" dirty="0"/>
              <a:t> </a:t>
            </a:r>
          </a:p>
          <a:p>
            <a:pPr>
              <a:buNone/>
            </a:pPr>
            <a:r>
              <a:rPr lang="el-GR" sz="2000" dirty="0"/>
              <a:t>και μες στη </a:t>
            </a:r>
            <a:r>
              <a:rPr lang="el-GR" sz="2000" dirty="0" smtClean="0"/>
              <a:t>θάλασσα βαθιά ξαναπετιέται πάλι</a:t>
            </a:r>
            <a:endParaRPr lang="el-GR" sz="2000" dirty="0"/>
          </a:p>
          <a:p>
            <a:pPr>
              <a:buNone/>
            </a:pPr>
            <a:r>
              <a:rPr lang="el-GR" sz="2000" dirty="0" smtClean="0"/>
              <a:t>ολονυχτίς έσμιξε με </a:t>
            </a:r>
            <a:r>
              <a:rPr lang="el-GR" sz="2000" dirty="0"/>
              <a:t>του </a:t>
            </a:r>
            <a:r>
              <a:rPr lang="el-GR" sz="2000" dirty="0" smtClean="0"/>
              <a:t>ουρανού </a:t>
            </a:r>
            <a:r>
              <a:rPr lang="el-GR" sz="2000" dirty="0"/>
              <a:t>τα </a:t>
            </a:r>
            <a:r>
              <a:rPr lang="el-GR" sz="2000" dirty="0" smtClean="0"/>
              <a:t>κάλλη</a:t>
            </a:r>
            <a:endParaRPr lang="el-GR" sz="2000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Ειρήνη </a:t>
            </a:r>
          </a:p>
          <a:p>
            <a:pPr>
              <a:buNone/>
            </a:pPr>
            <a:endParaRPr lang="el-GR" sz="1800" dirty="0" smtClean="0"/>
          </a:p>
          <a:p>
            <a:pPr>
              <a:buNone/>
            </a:pPr>
            <a:r>
              <a:rPr lang="el-GR" sz="1800" dirty="0" smtClean="0"/>
              <a:t>Το όνειρο του παιδιού είναι η ειρήνη</a:t>
            </a:r>
          </a:p>
          <a:p>
            <a:pPr>
              <a:buNone/>
            </a:pPr>
            <a:r>
              <a:rPr lang="el-GR" sz="1800" dirty="0" smtClean="0"/>
              <a:t>Το όνειρο της μάνας είναι η ειρήνη</a:t>
            </a:r>
          </a:p>
          <a:p>
            <a:pPr>
              <a:buNone/>
            </a:pPr>
            <a:r>
              <a:rPr lang="el-GR" sz="1800" dirty="0" smtClean="0"/>
              <a:t>Τα λόγια της αγάπης κάτω από τα δέντρα είναι η ειρήνη</a:t>
            </a:r>
          </a:p>
          <a:p>
            <a:pPr>
              <a:buNone/>
            </a:pPr>
            <a:r>
              <a:rPr lang="el-GR" sz="1800" dirty="0" smtClean="0"/>
              <a:t> </a:t>
            </a:r>
          </a:p>
          <a:p>
            <a:pPr>
              <a:buNone/>
            </a:pPr>
            <a:r>
              <a:rPr lang="el-GR" dirty="0" smtClean="0"/>
              <a:t> 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Ταινίες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643174" y="1643050"/>
            <a:ext cx="2281254" cy="45720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8000" b="1" dirty="0" smtClean="0">
                <a:solidFill>
                  <a:srgbClr val="C00000"/>
                </a:solidFill>
              </a:rPr>
              <a:t>L</a:t>
            </a:r>
            <a:r>
              <a:rPr lang="el-GR" sz="8000" b="1" dirty="0" smtClean="0">
                <a:solidFill>
                  <a:srgbClr val="C00000"/>
                </a:solidFill>
              </a:rPr>
              <a:t>a </a:t>
            </a:r>
            <a:r>
              <a:rPr lang="el-GR" sz="8000" b="1" dirty="0" err="1" smtClean="0">
                <a:solidFill>
                  <a:srgbClr val="C00000"/>
                </a:solidFill>
              </a:rPr>
              <a:t>vita</a:t>
            </a:r>
            <a:r>
              <a:rPr lang="el-GR" sz="8000" b="1" dirty="0" smtClean="0">
                <a:solidFill>
                  <a:srgbClr val="C00000"/>
                </a:solidFill>
              </a:rPr>
              <a:t> </a:t>
            </a:r>
            <a:r>
              <a:rPr lang="el-GR" sz="8000" b="1" dirty="0">
                <a:solidFill>
                  <a:srgbClr val="C00000"/>
                </a:solidFill>
              </a:rPr>
              <a:t>e </a:t>
            </a:r>
            <a:r>
              <a:rPr lang="el-GR" sz="8000" b="1" dirty="0" err="1">
                <a:solidFill>
                  <a:srgbClr val="C00000"/>
                </a:solidFill>
              </a:rPr>
              <a:t>bella</a:t>
            </a:r>
            <a:endParaRPr lang="el-GR" sz="8000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l-GR" sz="4000" dirty="0" smtClean="0"/>
              <a:t>Στην ταινία αυτή </a:t>
            </a:r>
            <a:r>
              <a:rPr lang="el-GR" sz="4000" dirty="0"/>
              <a:t>μια </a:t>
            </a:r>
            <a:r>
              <a:rPr lang="el-GR" sz="4000" dirty="0" smtClean="0"/>
              <a:t>καινούρια οικογένεια </a:t>
            </a:r>
            <a:r>
              <a:rPr lang="el-GR" sz="4000" dirty="0"/>
              <a:t>ζει </a:t>
            </a:r>
            <a:r>
              <a:rPr lang="el-GR" sz="4000" dirty="0" smtClean="0"/>
              <a:t>όμορφα </a:t>
            </a:r>
            <a:r>
              <a:rPr lang="el-GR" sz="4000" dirty="0"/>
              <a:t>και </a:t>
            </a:r>
            <a:r>
              <a:rPr lang="el-GR" sz="4000" dirty="0" smtClean="0"/>
              <a:t>ωραία ώσπου </a:t>
            </a:r>
            <a:r>
              <a:rPr lang="el-GR" sz="4000" dirty="0"/>
              <a:t>μια </a:t>
            </a:r>
            <a:r>
              <a:rPr lang="el-GR" sz="4000" dirty="0" smtClean="0"/>
              <a:t>μέρα </a:t>
            </a:r>
            <a:r>
              <a:rPr lang="el-GR" sz="4000" dirty="0"/>
              <a:t>ο </a:t>
            </a:r>
            <a:r>
              <a:rPr lang="el-GR" sz="4000" dirty="0" smtClean="0"/>
              <a:t>σύζυγος και </a:t>
            </a:r>
            <a:r>
              <a:rPr lang="el-GR" sz="4000" dirty="0"/>
              <a:t>το </a:t>
            </a:r>
            <a:r>
              <a:rPr lang="el-GR" sz="4000" dirty="0" smtClean="0"/>
              <a:t>παιδί γίνονται κρατούμενοι του γερμανικού στρατού </a:t>
            </a:r>
            <a:r>
              <a:rPr lang="el-GR" sz="4000" dirty="0"/>
              <a:t>και </a:t>
            </a:r>
            <a:r>
              <a:rPr lang="el-GR" sz="4000" dirty="0" smtClean="0"/>
              <a:t>μεταφέρονται </a:t>
            </a:r>
            <a:r>
              <a:rPr lang="el-GR" sz="4000" dirty="0"/>
              <a:t>σε </a:t>
            </a:r>
            <a:r>
              <a:rPr lang="el-GR" sz="4000" dirty="0" smtClean="0"/>
              <a:t>στρατόπεδο αιχμαλώτων κατά τη διάρκεια του Β΄ παγκόσμιου πολέμου. Όμως </a:t>
            </a:r>
            <a:r>
              <a:rPr lang="el-GR" sz="4000" dirty="0"/>
              <a:t>το </a:t>
            </a:r>
            <a:r>
              <a:rPr lang="el-GR" sz="4000" dirty="0" smtClean="0"/>
              <a:t>μαθαίνει </a:t>
            </a:r>
            <a:r>
              <a:rPr lang="el-GR" sz="4000" dirty="0"/>
              <a:t>η </a:t>
            </a:r>
            <a:r>
              <a:rPr lang="el-GR" sz="4000" dirty="0" smtClean="0"/>
              <a:t>μητέρα </a:t>
            </a:r>
            <a:r>
              <a:rPr lang="el-GR" sz="4000" dirty="0"/>
              <a:t>και </a:t>
            </a:r>
            <a:r>
              <a:rPr lang="el-GR" sz="4000" dirty="0" smtClean="0"/>
              <a:t>ζητά </a:t>
            </a:r>
            <a:r>
              <a:rPr lang="el-GR" sz="4000" dirty="0"/>
              <a:t>να </a:t>
            </a:r>
            <a:r>
              <a:rPr lang="el-GR" sz="4000" dirty="0" smtClean="0"/>
              <a:t>πάει </a:t>
            </a:r>
            <a:r>
              <a:rPr lang="el-GR" sz="4000" dirty="0"/>
              <a:t>και </a:t>
            </a:r>
            <a:r>
              <a:rPr lang="el-GR" sz="4000" dirty="0" smtClean="0"/>
              <a:t>εκείνη μαζί στο στρατόπεδο. </a:t>
            </a:r>
          </a:p>
          <a:p>
            <a:pPr algn="ctr">
              <a:buNone/>
            </a:pPr>
            <a:r>
              <a:rPr lang="el-GR" sz="4000" dirty="0" smtClean="0"/>
              <a:t>Σε όλη τη διάρκεια της φυλάκισης ο πατέρας προσπαθεί να προστατεύσει το παιδί του από τη φριχτή αλήθεια  λέγοντάς του ότι παίζουν ένα παιχνίδι. Όποιος  μείνει κρυμμένος, θα νικήσει και το δώρο θα είναι ένα τανκ.</a:t>
            </a:r>
          </a:p>
          <a:p>
            <a:pPr algn="ctr">
              <a:buNone/>
            </a:pPr>
            <a:r>
              <a:rPr lang="el-GR" sz="4000" dirty="0" smtClean="0"/>
              <a:t>Ο μικρός κρύβεται από τους άλλους για πολλές μέρες. Όμως τελικά την τελευταία στιγμή, ο πατέρας δολοφονείται από έναν στρατιώτη. </a:t>
            </a:r>
          </a:p>
          <a:p>
            <a:pPr algn="ctr">
              <a:buNone/>
            </a:pPr>
            <a:r>
              <a:rPr lang="el-GR" sz="4000" dirty="0" smtClean="0"/>
              <a:t> </a:t>
            </a:r>
            <a:r>
              <a:rPr lang="el-GR" sz="4000" dirty="0"/>
              <a:t>Την </a:t>
            </a:r>
            <a:r>
              <a:rPr lang="el-GR" sz="4000" dirty="0" smtClean="0"/>
              <a:t>επομένη ημέρα ήρθε </a:t>
            </a:r>
            <a:r>
              <a:rPr lang="el-GR" sz="4000" dirty="0"/>
              <a:t>η </a:t>
            </a:r>
            <a:r>
              <a:rPr lang="el-GR" sz="4000" dirty="0" smtClean="0"/>
              <a:t>ημέρα </a:t>
            </a:r>
            <a:r>
              <a:rPr lang="el-GR" sz="4000" dirty="0"/>
              <a:t>της </a:t>
            </a:r>
            <a:r>
              <a:rPr lang="el-GR" sz="4000" dirty="0" smtClean="0"/>
              <a:t>απελευθέρωσης  και οι αμερικανοί μπαίνουν στο στρατόπεδο </a:t>
            </a:r>
            <a:r>
              <a:rPr lang="el-GR" sz="4000" dirty="0" err="1" smtClean="0"/>
              <a:t>μ΄</a:t>
            </a:r>
            <a:r>
              <a:rPr lang="el-GR" sz="4000" dirty="0" smtClean="0"/>
              <a:t> ένα μεγάλο τανκ παίρνοντας στους ώμους τους τον μικρό.</a:t>
            </a:r>
          </a:p>
          <a:p>
            <a:pPr algn="ctr">
              <a:buNone/>
            </a:pPr>
            <a:r>
              <a:rPr lang="el-GR" sz="4000" dirty="0" smtClean="0"/>
              <a:t>Σιγά σιγά όλα αρχίζουν </a:t>
            </a:r>
            <a:r>
              <a:rPr lang="el-GR" sz="4000" dirty="0"/>
              <a:t>να </a:t>
            </a:r>
            <a:r>
              <a:rPr lang="el-GR" sz="4000" dirty="0" smtClean="0"/>
              <a:t>επανέρχονται…</a:t>
            </a:r>
            <a:endParaRPr lang="el-GR" sz="40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5929323" y="1589567"/>
            <a:ext cx="2801778" cy="1267929"/>
          </a:xfrm>
        </p:spPr>
        <p:txBody>
          <a:bodyPr>
            <a:normAutofit fontScale="25000" lnSpcReduction="20000"/>
          </a:bodyPr>
          <a:lstStyle/>
          <a:p>
            <a:r>
              <a:rPr lang="el-GR" sz="8000" dirty="0" smtClean="0"/>
              <a:t> </a:t>
            </a:r>
            <a:r>
              <a:rPr lang="el-GR" sz="8000" b="1" dirty="0" err="1" smtClean="0">
                <a:solidFill>
                  <a:srgbClr val="C00000"/>
                </a:solidFill>
              </a:rPr>
              <a:t>Platoοn</a:t>
            </a:r>
            <a:endParaRPr lang="el-GR" sz="80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</a:t>
            </a:r>
            <a:r>
              <a:rPr lang="en-US" dirty="0" smtClean="0"/>
              <a:t>         </a:t>
            </a:r>
            <a:r>
              <a:rPr lang="el-GR" sz="4400" dirty="0" smtClean="0"/>
              <a:t>Διαδραματίζεται στην εποχή του πολέμου του Βιετνάμ και δείχνει τη ζωή και τις συνήθειες των στρατιωτών εκεί που παίρνουν μέρος στον πόλεμο.</a:t>
            </a:r>
            <a:endParaRPr lang="el-GR" dirty="0"/>
          </a:p>
        </p:txBody>
      </p:sp>
      <p:pic>
        <p:nvPicPr>
          <p:cNvPr id="5" name="4 - Εικόνα" descr="Lavitaebel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1" y="1785926"/>
            <a:ext cx="2414805" cy="3429024"/>
          </a:xfrm>
          <a:prstGeom prst="rect">
            <a:avLst/>
          </a:prstGeom>
        </p:spPr>
      </p:pic>
      <p:pic>
        <p:nvPicPr>
          <p:cNvPr id="6" name="5 - Εικόνα" descr="51STWDMJXWL._SY445_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3000372"/>
            <a:ext cx="2214578" cy="321005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</TotalTime>
  <Words>184</Words>
  <Application>Microsoft Office PowerPoint</Application>
  <PresentationFormat>Προβολή στην οθόνη (4:3)</PresentationFormat>
  <Paragraphs>68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Δικαιοσύνη</vt:lpstr>
      <vt:lpstr>ΑΝΤΙΠΟΛΕΜΙΚΑ ΕΡΓΑ</vt:lpstr>
      <vt:lpstr>Τραγούδια</vt:lpstr>
      <vt:lpstr>Ποιήματα:  </vt:lpstr>
      <vt:lpstr>Ταινίες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5</cp:revision>
  <dcterms:created xsi:type="dcterms:W3CDTF">2020-06-01T19:47:47Z</dcterms:created>
  <dcterms:modified xsi:type="dcterms:W3CDTF">2020-06-08T19:13:59Z</dcterms:modified>
</cp:coreProperties>
</file>