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62" r:id="rId5"/>
    <p:sldId id="263" r:id="rId6"/>
    <p:sldId id="265" r:id="rId7"/>
    <p:sldId id="264" r:id="rId8"/>
    <p:sldId id="266" r:id="rId9"/>
    <p:sldId id="258" r:id="rId10"/>
    <p:sldId id="259" r:id="rId11"/>
    <p:sldId id="260" r:id="rId12"/>
    <p:sldId id="267" r:id="rId13"/>
    <p:sldId id="268" r:id="rId14"/>
    <p:sldId id="261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3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104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337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6499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5B95A-2AAC-4E9A-96F9-7DA28B34CB37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C5DA6-6A78-488D-BAE0-4D80098F210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8370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F0AFB-7F71-4AC9-A3AD-2DE15C2DB171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775A-F247-44CD-90EC-525F3427277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4164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848B1-06B0-4A0E-8487-0992A525BA44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375FA-B1AF-4FE3-94DE-2836D46C005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0921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49832-E42C-4185-92C4-A6DA5B7CAE86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4AE7-2BC2-46FE-9161-DE16ED2775F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581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09E57-F5CA-4C37-8D4B-5F1EFB42A5FF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5F4E-F360-4633-ADF1-4AAED10DE17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506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08C48-58D2-4FAF-86FC-D6027D6C2BCE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C0B5-1D5E-48BC-A456-610E80DE986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5605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B9FA9-632C-4C1E-AAEF-AB94F994C048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F8F9F-D544-44A9-8C63-D3A115B3B0A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363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46A6C-4353-4973-B941-FCB4A422B389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D3A5E-ACBB-4E37-8251-0E70E5FE74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2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4257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AA7FD-5067-42F2-B1A7-6F9F9F182ED7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CA41-54AF-4512-9BD8-9CBD9332C40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7177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5A59C-74BC-4134-93E6-0D05DB270942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A5DB-7E66-4E8E-8101-0B2E62F34C5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8378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BC079-0776-400C-A57F-AC68977005E1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FF8FC-E735-4498-89FB-08C6969A11C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807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406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98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285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462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602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1042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289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FF0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FDBD2-B92A-4693-B7B6-DA298B011A36}" type="datetimeFigureOut">
              <a:rPr lang="el-GR" smtClean="0"/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696C5-3EB9-4A97-AFEF-66B83522E48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32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32DAE0F-EA0F-4559-B025-09F338B41DE2}" type="datetimeFigureOut">
              <a:rPr lang="el-GR"/>
              <a:pPr>
                <a:defRPr/>
              </a:pPr>
              <a:t>9/12/2014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82C9F8D-DEBF-4086-A575-8D800DE7B12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4078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19537" y="4653137"/>
            <a:ext cx="431239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alligraphy" pitchFamily="66" charset="0"/>
                <a:cs typeface="Arial" charset="0"/>
              </a:rPr>
              <a:t>Let’s learn English</a:t>
            </a:r>
            <a:endParaRPr lang="el-GR" sz="3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855913" y="0"/>
            <a:ext cx="662463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8800">
                <a:solidFill>
                  <a:srgbClr val="FFFF0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Magic Book 2</a:t>
            </a:r>
            <a:endParaRPr lang="el-GR" altLang="el-GR" sz="88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6959600" y="6026150"/>
            <a:ext cx="35290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1800">
                <a:solidFill>
                  <a:srgbClr val="002060"/>
                </a:solidFill>
                <a:cs typeface="Arial" panose="020B0604020202020204" pitchFamily="34" charset="0"/>
              </a:rPr>
              <a:t>Teacher</a:t>
            </a:r>
            <a:r>
              <a:rPr lang="en-US" altLang="el-GR" sz="1800">
                <a:solidFill>
                  <a:srgbClr val="000000"/>
                </a:solidFill>
                <a:cs typeface="Arial" panose="020B0604020202020204" pitchFamily="34" charset="0"/>
              </a:rPr>
              <a:t> : </a:t>
            </a:r>
            <a:r>
              <a:rPr lang="en-US" altLang="el-GR" sz="1800">
                <a:solidFill>
                  <a:srgbClr val="FFFF00"/>
                </a:solidFill>
                <a:cs typeface="Arial" panose="020B0604020202020204" pitchFamily="34" charset="0"/>
              </a:rPr>
              <a:t>Papadamos Konstantinos</a:t>
            </a:r>
            <a:endParaRPr lang="el-GR" altLang="el-GR" sz="18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4211638" y="2133600"/>
            <a:ext cx="33845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l-GR" sz="6000" b="1" dirty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Unit 2. Lesson </a:t>
            </a:r>
            <a:r>
              <a:rPr lang="en-US" altLang="el-GR" sz="6000" b="1" dirty="0" smtClean="0">
                <a:solidFill>
                  <a:srgbClr val="FF0000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3.</a:t>
            </a:r>
            <a:endParaRPr lang="el-GR" altLang="el-GR" sz="6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078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5" y="2205038"/>
            <a:ext cx="124142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6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97" y="609600"/>
            <a:ext cx="10651377" cy="4755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4868" y="5280338"/>
            <a:ext cx="6246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living room</a:t>
            </a:r>
            <a:r>
              <a:rPr lang="el-GR" sz="3200" dirty="0" smtClean="0">
                <a:solidFill>
                  <a:srgbClr val="002060"/>
                </a:solidFill>
              </a:rPr>
              <a:t> </a:t>
            </a:r>
            <a:r>
              <a:rPr lang="el-GR" sz="3200" dirty="0" smtClean="0"/>
              <a:t>= </a:t>
            </a:r>
            <a:r>
              <a:rPr lang="el-GR" sz="3200" dirty="0" smtClean="0">
                <a:solidFill>
                  <a:schemeClr val="bg1"/>
                </a:solidFill>
              </a:rPr>
              <a:t>καθιστικό δωμάτιο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kitchen</a:t>
            </a:r>
            <a:r>
              <a:rPr lang="el-GR" sz="3200" dirty="0" smtClean="0"/>
              <a:t> = </a:t>
            </a:r>
            <a:r>
              <a:rPr lang="el-GR" sz="3200" dirty="0">
                <a:solidFill>
                  <a:schemeClr val="bg1"/>
                </a:solidFill>
              </a:rPr>
              <a:t>κουζίνα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magic things</a:t>
            </a:r>
            <a:r>
              <a:rPr lang="el-GR" sz="3200" dirty="0">
                <a:solidFill>
                  <a:srgbClr val="002060"/>
                </a:solidFill>
              </a:rPr>
              <a:t> </a:t>
            </a:r>
            <a:r>
              <a:rPr lang="el-GR" sz="3200" dirty="0" smtClean="0"/>
              <a:t>= </a:t>
            </a:r>
            <a:r>
              <a:rPr lang="el-GR" sz="3200" dirty="0">
                <a:solidFill>
                  <a:schemeClr val="bg1"/>
                </a:solidFill>
              </a:rPr>
              <a:t>μαγικά</a:t>
            </a:r>
            <a:r>
              <a:rPr lang="el-GR" sz="3200" dirty="0" smtClean="0"/>
              <a:t> </a:t>
            </a:r>
            <a:r>
              <a:rPr lang="el-GR" sz="3200" dirty="0">
                <a:solidFill>
                  <a:schemeClr val="bg1"/>
                </a:solidFill>
              </a:rPr>
              <a:t>πράγματα</a:t>
            </a:r>
            <a:r>
              <a:rPr lang="el-GR" sz="3200" dirty="0" smtClean="0"/>
              <a:t>.</a:t>
            </a:r>
          </a:p>
        </p:txBody>
      </p:sp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458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62768" cy="244470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4" y="2444703"/>
            <a:ext cx="3074412" cy="221288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4" y="4657589"/>
            <a:ext cx="3062768" cy="2200411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8073408" y="669497"/>
            <a:ext cx="2247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kitchen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073408" y="3089480"/>
            <a:ext cx="3334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living room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8073408" y="5471764"/>
            <a:ext cx="2538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treasure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4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77778E-6 L -3.33333E-6 7.77778E-6 C -0.00391 0.00116 -0.00781 0.00163 -0.01159 0.00371 C -0.01354 0.00464 -0.0151 0.00788 -0.01693 0.00927 C -0.01888 0.01089 -0.02109 0.01181 -0.02331 0.01297 C -0.0293 0.02015 -0.02344 0.0139 -0.02956 0.01876 C -0.03099 0.01968 -0.03242 0.0213 -0.03385 0.02246 C -0.0349 0.02316 -0.03594 0.02339 -0.03698 0.02431 C -0.05052 0.03519 -0.04023 0.02848 -0.05286 0.03751 C -0.05534 0.03936 -0.05755 0.04005 -0.06029 0.04121 C -0.07292 0.05464 -0.05768 0.03936 -0.07187 0.0507 C -0.07305 0.05163 -0.07383 0.05325 -0.075 0.05441 C -0.07747 0.05649 -0.07995 0.05811 -0.08242 0.05996 C -0.0845 0.06181 -0.08659 0.06413 -0.0888 0.06552 C -0.09115 0.06737 -0.09362 0.06806 -0.09609 0.06945 C -0.09792 0.0713 -0.09961 0.07362 -0.10143 0.07501 C -0.10273 0.07616 -0.1043 0.0757 -0.1056 0.07686 C -0.1082 0.07917 -0.11354 0.08658 -0.11628 0.09005 C -0.11758 0.09515 -0.11979 0.09954 -0.12044 0.1051 C -0.12083 0.10811 -0.12096 0.11135 -0.12148 0.11436 C -0.122 0.11714 -0.12305 0.11945 -0.12357 0.122 C -0.12409 0.12385 -0.12435 0.1257 -0.12461 0.12755 C -0.12409 0.16436 -0.12422 0.1926 -0.12253 0.22709 C -0.12122 0.25371 -0.11719 0.27269 -0.1151 0.30232 C -0.11263 0.33797 -0.11367 0.32223 -0.11198 0.34931 C -0.11237 0.38936 -0.1125 0.42941 -0.11302 0.46945 C -0.11315 0.48126 -0.11328 0.49329 -0.11406 0.5051 C -0.11471 0.51413 -0.11641 0.52269 -0.11732 0.53149 C -0.11784 0.53704 -0.11784 0.54283 -0.11836 0.54839 C -0.11862 0.5514 -0.11914 0.55464 -0.1194 0.55765 C -0.11979 0.5639 -0.11992 0.57038 -0.12044 0.57663 C -0.12057 0.57848 -0.12122 0.58033 -0.12148 0.58218 C -0.12279 0.59052 -0.12214 0.5882 -0.12357 0.59538 C -0.12422 0.59839 -0.12513 0.6014 -0.12578 0.60464 C -0.12617 0.60718 -0.12617 0.60996 -0.12682 0.61228 C -0.13034 0.62616 -0.13112 0.62478 -0.13633 0.63658 C -0.14062 0.64653 -0.14505 0.65626 -0.14896 0.66667 C -0.1543 0.68079 -0.15143 0.67478 -0.15742 0.68542 C -0.16133 0.69931 -0.15729 0.68728 -0.16276 0.69862 C -0.16354 0.70024 -0.1638 0.70278 -0.16484 0.70417 C -0.16849 0.70973 -0.17266 0.7139 -0.17643 0.71922 C -0.18008 0.72454 -0.18346 0.73056 -0.18698 0.73612 C -0.18867 0.7389 -0.19062 0.74098 -0.19232 0.74376 C -0.19336 0.74538 -0.19427 0.74769 -0.19544 0.74931 C -0.19779 0.75209 -0.20039 0.75417 -0.20286 0.75672 C -0.2043 0.75857 -0.20547 0.76089 -0.20703 0.76251 C -0.20872 0.76413 -0.21068 0.76482 -0.21237 0.76621 C -0.21914 0.77223 -0.22526 0.78056 -0.23242 0.78496 C -0.23854 0.7889 -0.24505 0.78866 -0.25143 0.79075 L -0.33594 0.78866 C -0.33984 0.7882 -0.3431 0.78265 -0.34648 0.77941 C -0.34961 0.7764 -0.35573 0.76691 -0.35703 0.76436 C -0.35846 0.76158 -0.35924 0.75811 -0.36029 0.75487 C -0.36211 0.74885 -0.3638 0.74237 -0.36549 0.73612 C -0.36719 0.71876 -0.36862 0.70834 -0.36549 0.68728 C -0.36497 0.6838 -0.36224 0.68265 -0.36029 0.68172 C -0.35794 0.68056 -0.33151 0.67269 -0.32747 0.67223 C -0.2944 0.66968 -0.26133 0.66853 -0.22825 0.66667 L -0.15534 0.64792 C -0.14727 0.64584 -0.13099 0.64214 -0.13099 0.64214 C -0.12279 0.63843 -0.10651 0.63033 -0.09727 0.62732 C -0.08346 0.62246 -0.06966 0.61876 -0.05599 0.61413 C -0.05104 0.61251 -0.04622 0.60996 -0.04115 0.60834 C -0.02682 0.60371 -0.01224 0.6007 0.00208 0.59538 C 0.01484 0.59052 0.04102 0.57038 0.04961 0.56343 C 0.0513 0.56204 0.05234 0.55903 0.05391 0.55765 C 0.07747 0.53728 0.11159 0.51482 0.13203 0.4845 C 0.13411 0.48126 0.13659 0.47871 0.13841 0.47501 C 0.14076 0.47038 0.14284 0.46528 0.14479 0.45996 C 0.1457 0.45718 0.14622 0.45394 0.14688 0.4507 C 0.14831 0.44376 0.14948 0.43681 0.15104 0.4301 C 0.15195 0.42663 0.15313 0.42385 0.1543 0.42061 C 0.15651 0.40464 0.15755 0.4007 0.15313 0.37732 C 0.15234 0.37269 0.14909 0.37084 0.14688 0.36806 C 0.13854 0.35765 0.14076 0.3595 0.13307 0.35672 C 0.1306 0.35487 0.12826 0.35255 0.12565 0.35116 C 0.12292 0.34954 0.12005 0.34839 0.11732 0.34746 C 0.09388 0.33866 0.1013 0.34237 0.07188 0.33797 C 0.01628 0.32964 0.08477 0.33519 -0.02643 0.33241 C -0.05182 0.33427 -0.07721 0.33427 -0.10247 0.33797 C -0.10755 0.33866 -0.11224 0.34376 -0.11732 0.34538 C -0.12956 0.35001 -0.1418 0.35579 -0.1543 0.35672 C -0.21823 0.36204 -0.28242 0.36181 -0.34648 0.36436 L -0.36875 0.37177 C -0.37474 0.37385 -0.37305 0.37362 -0.37604 0.37362 L -0.37604 0.37362 L -0.37604 0.36991 L -0.37604 0.36991 " pathEditMode="relative" ptsTypes="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3.7037E-7 L -0.02318 -0.0037 C -0.02526 -0.00416 -0.02735 -0.00509 -0.02956 -0.00555 C -0.03477 -0.00648 -0.04011 -0.00671 -0.04532 -0.0074 C -0.0642 -0.02245 -0.04453 -0.00902 -0.06966 -0.01689 C -0.07292 -0.01782 -0.07591 -0.02152 -0.07917 -0.02245 L -0.0918 -0.02615 C -0.09649 -0.03171 -0.09453 -0.03009 -0.10131 -0.03379 C -0.12683 -0.04745 -0.10638 -0.03634 -0.12565 -0.0449 C -0.12813 -0.04606 -0.1306 -0.04768 -0.13308 -0.04884 C -0.1362 -0.05023 -0.13946 -0.05069 -0.14258 -0.05254 C -0.15886 -0.06157 -0.14115 -0.05601 -0.15729 -0.05995 C -0.16953 -0.07083 -0.16407 -0.06805 -0.17318 -0.07129 C -0.17422 -0.07245 -0.17513 -0.07407 -0.17631 -0.075 C -0.18086 -0.07847 -0.18542 -0.08171 -0.19011 -0.08449 C -0.19115 -0.08518 -0.19219 -0.08564 -0.19323 -0.08634 C -0.20104 -0.09236 -0.19362 -0.08889 -0.20378 -0.09189 C -0.21368 -0.09768 -0.19727 -0.08773 -0.21224 -0.09953 C -0.21354 -0.10046 -0.21511 -0.10046 -0.21654 -0.10139 C -0.21797 -0.10231 -0.21914 -0.10439 -0.22071 -0.10509 C -0.22591 -0.10764 -0.23659 -0.11064 -0.23659 -0.11064 C -0.24766 -0.1206 -0.23894 -0.11458 -0.2556 -0.11828 C -0.26094 -0.11944 -0.25951 -0.12106 -0.26511 -0.12384 C -0.26875 -0.12569 -0.27787 -0.12685 -0.28099 -0.12754 C -0.28724 -0.12939 -0.29362 -0.13101 -0.3 -0.13333 C -0.30274 -0.13426 -0.3056 -0.13588 -0.30834 -0.13703 C -0.31016 -0.13773 -0.31185 -0.13819 -0.31368 -0.13889 C -0.3155 -0.14027 -0.31719 -0.14166 -0.31901 -0.14259 C -0.32071 -0.14351 -0.32253 -0.14375 -0.32422 -0.14444 C -0.33763 -0.14976 -0.31784 -0.14259 -0.33373 -0.14838 C -0.33516 -0.14953 -0.33646 -0.15115 -0.33802 -0.15208 C -0.34115 -0.15416 -0.34453 -0.15509 -0.34753 -0.15764 C -0.35287 -0.1625 -0.35039 -0.15995 -0.35482 -0.16527 C -0.34961 -0.16759 -0.34727 -0.16875 -0.34115 -0.17083 C -0.33907 -0.17152 -0.33698 -0.17245 -0.33477 -0.17268 C -0.32631 -0.17361 -0.31784 -0.17407 -0.30951 -0.17453 C -0.29024 -0.18912 -0.30834 -0.17731 -0.26615 -0.18217 C -0.25586 -0.18333 -0.24571 -0.18518 -0.23555 -0.18773 C -0.20365 -0.1956 -0.22214 -0.19259 -0.20274 -0.19907 C -0.19675 -0.20092 -0.18972 -0.20185 -0.18373 -0.20277 L -0.17631 -0.20648 C -0.17526 -0.20717 -0.17422 -0.20787 -0.17318 -0.20833 C -0.15977 -0.21458 -0.1418 -0.22245 -0.12878 -0.22523 C -0.11302 -0.22893 -0.12318 -0.22662 -0.09818 -0.23101 L -0.08229 -0.23657 C -0.08021 -0.23726 -0.07435 -0.23865 -0.07175 -0.24027 C -0.0668 -0.24375 -0.06211 -0.24884 -0.05703 -0.25162 C -0.05157 -0.25463 -0.04558 -0.25463 -0.04011 -0.25717 C -0.00052 -0.27569 -0.02578 -0.27037 1.66667E-6 -0.27407 C 0.01588 -0.28148 0.02161 -0.28264 0.03593 -0.2949 C 0.04557 -0.30301 0.05403 -0.31666 0.06445 -0.32106 C 0.0733 -0.32476 0.08216 -0.32824 0.09088 -0.3324 C 0.09479 -0.33426 0.11419 -0.34305 0.12148 -0.3493 C 0.12474 -0.35208 0.12786 -0.35532 0.13099 -0.35856 C 0.13216 -0.35972 0.1332 -0.36088 0.13424 -0.3625 C 0.13606 -0.36527 0.1375 -0.36898 0.13945 -0.37176 C 0.1414 -0.37476 0.14388 -0.37639 0.14583 -0.37939 C 0.14739 -0.38148 0.14869 -0.38402 0.15 -0.3868 C 0.15403 -0.39514 0.1556 -0.39976 0.15846 -0.4074 C 0.15924 -0.4118 0.1608 -0.41597 0.16054 -0.4206 C 0.15989 -0.43981 0.15599 -0.44004 0.14687 -0.44699 C 0.14062 -0.45162 0.12786 -0.45995 0.12786 -0.45995 L 0.0888 -0.45625 C 0.06914 -0.44652 0.05208 -0.42453 0.03281 -0.41319 C 0.02591 -0.40902 0.02448 -0.40926 0.01797 -0.4 C 0.01354 -0.39351 0.0095 -0.38611 0.00534 -0.37939 C -0.00026 -0.35671 -0.00886 -0.33588 -0.01159 -0.3118 C -0.01576 -0.27476 -0.01107 -0.31203 -0.01797 -0.27037 C -0.01836 -0.26759 -0.02839 -0.20833 -0.0306 -0.18588 C -0.03295 -0.16203 -0.03698 -0.11851 -0.03907 -0.09189 C -0.04076 -0.0706 -0.04141 -0.05115 -0.04427 -0.03009 C -0.04818 -0.00162 -0.05417 0.02593 -0.05703 0.05463 C -0.05873 0.07199 -0.06003 0.08982 -0.06224 0.10718 C -0.06667 0.14051 -0.07709 0.20672 -0.07709 0.20672 C -0.07774 0.21736 -0.07774 0.22824 -0.07917 0.23866 C -0.08854 0.30741 -0.08815 0.30047 -0.10026 0.34931 C -0.10378 0.3632 -0.10469 0.37037 -0.11081 0.38311 C -0.11185 0.38542 -0.11354 0.38635 -0.11511 0.38704 C -0.12032 0.38936 -0.12565 0.39051 -0.13099 0.3926 C -0.14258 0.39746 -0.15417 0.40301 -0.16576 0.40764 C -0.2142 0.42686 -0.16263 0.4044 -0.19115 0.41713 C -0.22618 0.41343 -0.19115 0.41783 -0.23125 0.40949 C -0.23581 0.40857 -0.2405 0.40834 -0.24506 0.40764 C -0.25104 0.40649 -0.25703 0.4051 -0.26302 0.40394 C -0.26654 0.40209 -0.26993 0.39954 -0.27357 0.39815 C -0.2767 0.39699 -0.27982 0.39699 -0.28308 0.3963 C -0.29766 0.39306 -0.29779 0.39167 -0.31263 0.39074 C -0.34649 0.38866 -0.34935 0.38889 -0.37487 0.38889 L -0.37487 0.38519 " pathEditMode="relative" ptsTypes="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023 L 1.04167E-6 0.00023 C -0.00313 -0.00047 -0.00639 -0.00093 -0.00951 -0.00186 C -0.01094 -0.00209 -0.01224 -0.00325 -0.01368 -0.00371 C -0.01797 -0.0051 -0.02214 -0.00626 -0.02644 -0.00741 C -0.02891 -0.00811 -0.03139 -0.00834 -0.03373 -0.00927 C -0.03842 -0.01089 -0.04284 -0.01366 -0.04753 -0.01482 C -0.0517 -0.01621 -0.05599 -0.01621 -0.06016 -0.0169 C -0.06784 -0.0213 -0.06055 -0.0176 -0.07605 -0.02061 C -0.07813 -0.02107 -0.08021 -0.022 -0.08243 -0.02246 C -0.08555 -0.02315 -0.08868 -0.02339 -0.09193 -0.02431 C -0.09571 -0.02524 -0.09961 -0.02663 -0.10352 -0.02802 C -0.10873 -0.02987 -0.11394 -0.03265 -0.11928 -0.0338 C -0.12253 -0.03427 -0.12566 -0.03542 -0.12878 -0.03565 L -0.24402 -0.03936 C -0.25469 -0.04561 -0.23868 -0.03681 -0.26719 -0.04306 C -0.27188 -0.04422 -0.27631 -0.04815 -0.28099 -0.04862 C -0.29467 -0.0507 -0.30847 -0.05001 -0.32214 -0.0507 C -0.32422 -0.05116 -0.32644 -0.05163 -0.32852 -0.05255 C -0.32995 -0.05302 -0.33125 -0.05394 -0.33269 -0.0544 C -0.33659 -0.05533 -0.3405 -0.05556 -0.34428 -0.05626 C -0.34675 -0.05672 -0.34922 -0.05765 -0.3517 -0.05811 C -0.36055 -0.05996 -0.36941 -0.06112 -0.37813 -0.06366 C -0.38021 -0.06436 -0.38243 -0.06482 -0.38451 -0.06552 C -0.38555 -0.06598 -0.38659 -0.0669 -0.38764 -0.0676 C -0.38933 -0.06829 -0.39115 -0.06876 -0.39284 -0.06945 C -0.3823 -0.08102 -0.38777 -0.07802 -0.37709 -0.08056 C -0.3754 -0.08172 -0.37084 -0.08519 -0.36862 -0.08635 C -0.36693 -0.08704 -0.36511 -0.08751 -0.36329 -0.0882 C -0.36224 -0.08936 -0.36133 -0.09098 -0.36016 -0.0919 C -0.35769 -0.09399 -0.35287 -0.09515 -0.35066 -0.09561 C -0.34714 -0.09653 -0.34362 -0.097 -0.34011 -0.09746 C -0.33217 -0.10232 -0.34076 -0.09769 -0.32422 -0.1014 C -0.32279 -0.10163 -0.32149 -0.10278 -0.32006 -0.10325 C -0.31615 -0.10464 -0.31224 -0.10556 -0.30847 -0.10695 C -0.30665 -0.10741 -0.30482 -0.10788 -0.30313 -0.1088 C -0.30131 -0.10973 -0.29974 -0.11181 -0.29779 -0.11251 C -0.26407 -0.12663 -0.30027 -0.10973 -0.27774 -0.11829 C -0.26003 -0.12501 -0.28334 -0.12015 -0.25769 -0.12385 L -0.25248 -0.1257 C -0.25027 -0.1264 -0.24818 -0.12686 -0.2461 -0.12755 C -0.24467 -0.12802 -0.24336 -0.12917 -0.2418 -0.1294 C -0.23698 -0.13033 -0.23204 -0.13079 -0.22709 -0.13126 C -0.18711 -0.14908 -0.23152 -0.13126 -0.19545 -0.14075 C -0.19076 -0.1419 -0.18633 -0.14538 -0.18165 -0.1463 C -0.17474 -0.14769 -0.14193 -0.15093 -0.13099 -0.15209 C -0.12956 -0.15255 -0.12813 -0.15325 -0.1267 -0.15394 C -0.12566 -0.1544 -0.12461 -0.15533 -0.12357 -0.15579 C -0.12006 -0.15718 -0.11654 -0.15788 -0.11303 -0.1595 C -0.11081 -0.16042 -0.10886 -0.16274 -0.10665 -0.1632 C -0.10144 -0.16459 -0.0961 -0.16459 -0.09076 -0.16505 C -0.08451 -0.1676 -0.07813 -0.17061 -0.07175 -0.17269 C -0.06654 -0.17431 -0.0612 -0.17454 -0.05599 -0.1764 C -0.05339 -0.17732 -0.0375 -0.18751 -0.03594 -0.18959 C -0.03373 -0.19214 -0.03191 -0.19561 -0.02956 -0.197 C -0.02579 -0.19931 -0.02175 -0.19954 -0.01797 -0.20093 C -0.01654 -0.20278 -0.01524 -0.20487 -0.01368 -0.20649 C -0.01185 -0.20834 -0.00691 -0.20741 -0.01159 -0.21575 C -0.01264 -0.2176 -0.01446 -0.21714 -0.01576 -0.21783 C -0.02058 -0.21945 -0.02292 -0.21945 -0.02748 -0.22153 C -0.03646 -0.22547 -0.02149 -0.22153 -0.03907 -0.22709 C -0.05547 -0.23218 -0.04258 -0.22616 -0.05391 -0.23079 C -0.05821 -0.23265 -0.06394 -0.23589 -0.06862 -0.23658 C -0.07631 -0.23751 -0.08412 -0.23774 -0.09193 -0.23843 C -0.09219 -0.24028 -0.09297 -0.24214 -0.09297 -0.24399 C -0.09219 -0.2676 -0.09167 -0.27732 -0.08451 -0.29653 C -0.08256 -0.30186 -0.07943 -0.30903 -0.07813 -0.31528 C -0.07722 -0.31968 -0.07722 -0.32454 -0.07605 -0.32848 C -0.07214 -0.34237 -0.06732 -0.35649 -0.0612 -0.36806 C -0.05639 -0.37686 -0.05222 -0.38727 -0.04649 -0.39422 C -0.04076 -0.40116 -0.03386 -0.40533 -0.02956 -0.41482 C -0.01654 -0.44399 -0.03321 -0.40857 -0.0211 -0.42987 C -0.01915 -0.43334 -0.01784 -0.43797 -0.01576 -0.44121 C -0.01081 -0.44954 -0.0043 -0.45834 0.00208 -0.46366 C 0.01927 -0.47778 0.03815 -0.48635 0.0539 -0.5051 C 0.06093 -0.51343 0.05312 -0.50348 0.06028 -0.51436 C 0.06158 -0.51644 0.06315 -0.51783 0.06445 -0.52015 C 0.06705 -0.52477 0.06914 -0.53056 0.07187 -0.53519 C 0.07721 -0.54422 0.0832 -0.55255 0.0888 -0.56135 C 0.08984 -0.5632 0.09088 -0.56505 0.09192 -0.5669 C 0.09296 -0.57084 0.09414 -0.57454 0.09505 -0.57825 C 0.09583 -0.58126 0.09622 -0.58473 0.09726 -0.58774 C 0.09973 -0.59538 0.10559 -0.61019 0.10559 -0.61019 C 0.10598 -0.61343 0.10598 -0.61667 0.10677 -0.61968 C 0.10846 -0.62732 0.11302 -0.64214 0.11302 -0.64214 C 0.11406 -0.65093 0.1151 -0.65973 0.11627 -0.66852 C 0.11679 -0.67315 0.11914 -0.67825 0.11627 -0.68334 C 0.11497 -0.68565 0.11263 -0.68473 0.11093 -0.68542 C 0.10104 -0.68218 0.09101 -0.68079 0.08138 -0.67593 C 0.05794 -0.66413 0.03763 -0.64445 0.0138 -0.63843 C -0.02331 -0.62894 -0.04232 -0.63033 -0.08021 -0.62894 L -0.16576 -0.63079 C -0.17084 -0.63126 -0.17566 -0.63334 -0.1806 -0.63473 L -0.23347 -0.64954 C -0.2349 -0.65001 -0.23633 -0.65047 -0.23764 -0.65163 C -0.24792 -0.6588 -0.25756 -0.66922 -0.26823 -0.67408 C -0.26967 -0.67477 -0.2711 -0.67501 -0.27253 -0.67593 C -0.27709 -0.67894 -0.28152 -0.68311 -0.2862 -0.68542 C -0.29662 -0.69005 -0.30639 -0.69121 -0.3168 -0.69283 C -0.32683 -0.6963 -0.34545 -0.70325 -0.35274 -0.70417 C -0.36472 -0.70556 -0.3767 -0.70417 -0.38868 -0.70417 L -0.38972 -0.70417 " pathEditMode="relative" ptsTypes="AAA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142168" cy="243410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3" y="2434107"/>
            <a:ext cx="3132326" cy="213789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3" y="4572000"/>
            <a:ext cx="3132326" cy="2263272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8029441" y="2846231"/>
            <a:ext cx="215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dragon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8029441" y="5241971"/>
            <a:ext cx="2985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bathroom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8029441" y="647893"/>
            <a:ext cx="2771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bedroom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6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94 -0.00186 L 0.05494 -0.00162 C 0.04895 -0.00371 0.04296 -0.00533 0.03697 -0.00741 C 0.03528 -0.00811 0.03346 -0.0088 0.03177 -0.00926 C 0.02864 -0.01019 0.02539 -0.01042 0.02226 -0.01112 C 0.02044 -0.01158 0.01875 -0.01227 0.01692 -0.01297 C 0.01445 -0.01412 0.01211 -0.01621 0.0095 -0.0169 C 0.00429 -0.01806 -0.00105 -0.01806 -0.00625 -0.01875 C -0.00834 -0.01922 -0.01055 -0.01991 -0.01263 -0.02061 C -0.0155 -0.0213 -0.01823 -0.02176 -0.0211 -0.02246 C -0.02865 -0.02454 -0.02435 -0.02454 -0.03269 -0.02616 C -0.03659 -0.02709 -0.0405 -0.02732 -0.04428 -0.02801 C -0.04675 -0.02848 -0.04922 -0.0294 -0.0517 -0.02987 L -0.06016 -0.03172 L -0.15417 -0.02987 C -0.1573 -0.02987 -0.16055 -0.0294 -0.16368 -0.02801 C -0.16524 -0.02755 -0.16641 -0.02524 -0.16784 -0.02431 C -0.16928 -0.02338 -0.17071 -0.02315 -0.17214 -0.02246 C -0.17357 -0.02061 -0.17487 -0.01829 -0.17631 -0.0169 C -0.17904 -0.01389 -0.18217 -0.0125 -0.18477 -0.00926 C -0.18724 -0.00625 -0.18959 -0.00255 -0.19219 4.44444E-6 C -0.19766 0.00555 -0.21862 0.01898 -0.22071 0.02083 C -0.22461 0.02384 -0.22839 0.02754 -0.2323 0.03009 C -0.23503 0.03194 -0.23803 0.0324 -0.24076 0.03379 C -0.26016 0.04398 -0.24141 0.03472 -0.25769 0.04513 C -0.26745 0.05138 -0.2625 0.04629 -0.27136 0.05277 C -0.27292 0.0537 -0.27422 0.05532 -0.27566 0.05648 C -0.27735 0.05787 -0.2793 0.05856 -0.28086 0.06018 C -0.28282 0.06226 -0.28412 0.06597 -0.2862 0.06759 C -0.2905 0.07152 -0.29584 0.07199 -0.29987 0.07708 C -0.30756 0.0868 -0.30873 0.09143 -0.31576 0.09768 C -0.31888 0.10046 -0.32227 0.10208 -0.32526 0.10532 C -0.35964 0.14074 -0.33112 0.11527 -0.34532 0.12777 C -0.34766 0.13194 -0.35013 0.13588 -0.3517 0.14097 C -0.35365 0.14768 -0.35495 0.15486 -0.35691 0.16157 C -0.35873 0.16759 -0.36146 0.17245 -0.36329 0.17847 C -0.36511 0.18449 -0.36615 0.19097 -0.36758 0.19722 C -0.36862 0.20231 -0.37071 0.21226 -0.37071 0.2125 C -0.37136 0.22476 -0.37292 0.24097 -0.37071 0.2537 C -0.37032 0.25578 -0.36862 0.25625 -0.36758 0.2574 C -0.36303 0.26134 -0.35769 0.26504 -0.35274 0.26666 C -0.35 0.26782 -0.34714 0.26805 -0.34428 0.26851 C -0.3418 0.26921 -0.33933 0.26967 -0.33685 0.2706 C -0.33399 0.27152 -0.33125 0.27314 -0.32839 0.2743 C -0.31641 0.27847 -0.32474 0.27314 -0.30938 0.27986 C -0.30482 0.28194 -0.30039 0.28611 -0.29571 0.2875 C -0.28842 0.28935 -0.28086 0.28865 -0.27357 0.28935 C -0.26576 0.29305 -0.25808 0.29722 -0.25026 0.30046 C -0.24467 0.303 -0.23399 0.30601 -0.22709 0.3081 C -0.20638 0.32384 -0.22448 0.31111 -0.17852 0.3287 C -0.17422 0.33032 -0.17006 0.3331 -0.16576 0.33425 C -0.14441 0.34004 -0.12266 0.34236 -0.10131 0.3493 C -0.06862 0.36018 -0.08243 0.3574 -0.06016 0.36064 C -0.01849 0.37361 -0.06706 0.35925 -0.02214 0.37013 C -0.01576 0.37152 -0.00951 0.37384 -0.00313 0.37569 L 0.01796 0.38125 C 0.025 0.38564 0.0319 0.3912 0.03919 0.39444 C 0.05911 0.4037 0.07981 0.40717 0.09934 0.41875 C 0.10143 0.42013 0.10351 0.42152 0.10572 0.42268 C 0.10807 0.42384 0.11067 0.42476 0.11302 0.42638 C 0.16836 0.4625 0.15221 0.44606 0.17434 0.46967 C 0.175 0.47453 0.17591 0.47939 0.17643 0.48449 C 0.17825 0.50416 0.17968 0.5199 0.18281 0.54097 L 0.18802 0.57662 C 0.18841 0.5912 0.19023 0.62893 0.18802 0.64606 C 0.18737 0.65092 0.18593 0.65578 0.18385 0.65925 C 0.16289 0.69328 0.13997 0.70972 0.11197 0.725 C 0.07135 0.74722 0.07942 0.74467 0.0233 0.76064 C -0.00287 0.76805 -0.04167 0.76851 -0.0655 0.77013 L -0.1573 0.76805 C -0.16276 0.76782 -0.16784 0.76412 -0.17318 0.7625 C -0.1806 0.76041 -0.18789 0.75787 -0.19532 0.75694 C -0.20586 0.75532 -0.21654 0.75555 -0.22709 0.75509 C -0.24284 0.7456 -0.23034 0.75254 -0.27032 0.7493 C -0.28125 0.74861 -0.29219 0.74814 -0.30313 0.74745 C -0.30508 0.74398 -0.30717 0.74074 -0.30834 0.73611 C -0.30925 0.73263 -0.3099 0.7287 -0.31042 0.725 C -0.31185 0.7162 -0.31303 0.70717 -0.31472 0.69861 C -0.31511 0.69652 -0.31888 0.68773 -0.31993 0.6875 C -0.3237 0.68541 -0.32774 0.68611 -0.33164 0.68541 L -0.34636 0.68356 C -0.35599 0.67685 -0.34727 0.68217 -0.35808 0.678 C -0.35912 0.67754 -0.36003 0.67662 -0.3612 0.67615 C -0.36967 0.67314 -0.36667 0.67754 -0.36967 0.67245 L -0.37175 0.6706 " pathEditMode="relative" rAng="0" ptsTypes="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-7.40741E-7 L -8.125E-6 -7.40741E-7 C -0.00391 0.00185 -0.00782 0.00347 -0.01173 0.00555 C -0.01316 0.00648 -0.01433 0.00879 -0.01589 0.00949 C -0.01967 0.01065 -0.02357 0.01065 -0.02748 0.01134 C -0.0293 0.0118 -0.03113 0.01204 -0.03282 0.01319 C -0.03881 0.01713 -0.04467 0.02268 -0.05079 0.02639 C -0.05183 0.02685 -0.05287 0.02778 -0.05391 0.02824 C -0.05639 0.02893 -0.05886 0.0294 -0.06133 0.03009 C -0.06342 0.03194 -0.06628 0.03495 -0.06876 0.03565 C -0.07149 0.03657 -0.07436 0.03704 -0.07709 0.0375 C -0.08178 0.04097 -0.08217 0.04166 -0.0866 0.04329 C -0.08868 0.04398 -0.09597 0.04583 -0.09831 0.04699 C -0.10014 0.04791 -0.1017 0.05 -0.10352 0.05069 C -0.10912 0.05254 -0.11485 0.05301 -0.12045 0.0544 C -0.12292 0.05509 -0.1254 0.05555 -0.12787 0.05625 C -0.13178 0.05741 -0.13568 0.05856 -0.13946 0.06018 C -0.15704 0.06713 -0.13673 0.06134 -0.1543 0.06574 C -0.15704 0.06759 -0.15977 0.06991 -0.16277 0.07129 C -0.16394 0.07199 -0.17774 0.075 -0.17852 0.075 C -0.20274 0.09653 -0.16811 0.06713 -0.19128 0.08264 C -0.19493 0.08518 -0.19805 0.08958 -0.20183 0.09213 C -0.20456 0.09398 -0.20743 0.0956 -0.21029 0.09768 C -0.21758 0.10301 -0.2112 0.10023 -0.2198 0.10509 C -0.2211 0.10602 -0.22266 0.10602 -0.22396 0.10694 C -0.23985 0.11829 -0.22383 0.10787 -0.23347 0.11643 C -0.23725 0.11991 -0.24206 0.12199 -0.2461 0.12384 C -0.2543 0.12778 -0.2543 0.12708 -0.26199 0.13148 C -0.26524 0.13333 -0.26837 0.13518 -0.27149 0.13704 C -0.27357 0.13842 -0.27579 0.13935 -0.27787 0.14074 C -0.27956 0.14213 -0.28126 0.14398 -0.28308 0.14467 C -0.2862 0.14583 -0.28946 0.14583 -0.29258 0.14653 C -0.29402 0.14838 -0.29532 0.15069 -0.29688 0.15208 C -0.29818 0.15324 -0.29962 0.15324 -0.30105 0.15393 C -0.31173 0.15949 -0.29532 0.15185 -0.30847 0.15764 C -0.31029 0.15972 -0.31186 0.1618 -0.31381 0.16342 C -0.31798 0.16713 -0.31615 0.16296 -0.32006 0.16898 C -0.32227 0.17245 -0.32423 0.17662 -0.32644 0.18032 C -0.32774 0.18241 -0.3293 0.18379 -0.33061 0.18588 C -0.33607 0.19421 -0.33191 0.18842 -0.33594 0.19722 C -0.33764 0.20069 -0.33985 0.2044 -0.34232 0.20648 C -0.34324 0.20741 -0.34441 0.20787 -0.34545 0.20856 C -0.34649 0.21088 -0.3474 0.21366 -0.34857 0.21597 C -0.35743 0.23426 -0.34571 0.20717 -0.35495 0.22916 C -0.35743 0.24236 -0.35417 0.22592 -0.35808 0.24236 C -0.3586 0.24398 -0.35886 0.24606 -0.35912 0.24791 C -0.35977 0.26065 -0.36342 0.30787 -0.36016 0.32291 C -0.35678 0.33935 -0.33946 0.34954 -0.33282 0.35301 C -0.32188 0.35903 -0.303 0.36088 -0.29258 0.3625 L -0.26511 0.3662 C -0.2211 0.38194 -0.26485 0.3669 -0.14154 0.36991 C -0.12995 0.37014 -0.11837 0.37129 -0.10678 0.37176 L -0.00326 0.36805 C 0.00937 0.36736 0.01067 0.36065 0.02317 0.35301 C 0.02734 0.35046 0.03163 0.3493 0.0358 0.34745 C 0.03906 0.34305 0.04192 0.33796 0.04544 0.33426 C 0.05963 0.31921 0.05585 0.32963 0.06445 0.31551 C 0.06992 0.30648 0.07877 0.28935 0.08346 0.27986 C 0.0927 0.26065 0.10403 0.24375 0.1108 0.22153 C 0.12434 0.17824 0.11952 0.19722 0.12669 0.16528 C 0.13281 0.10717 0.1276 0.16458 0.13098 0.09954 C 0.13242 0.0706 0.1345 0.0419 0.13619 0.01319 C 0.13658 -0.00255 0.13671 -0.01829 0.13723 -0.0338 C 0.13775 -0.04954 0.13945 -0.06505 0.13932 -0.08079 C 0.13919 -0.11644 0.13854 -0.15232 0.13619 -0.18773 C 0.13541 -0.2007 0.1315 -0.21273 0.12981 -0.22546 C 0.12734 -0.24514 0.12643 -0.26574 0.12356 -0.28542 C 0.12148 -0.29908 0.11809 -0.31181 0.1151 -0.325 C 0.11314 -0.3331 0.11106 -0.34121 0.10872 -0.34931 C 0.10169 -0.37454 0.09374 -0.39537 0.08229 -0.4169 C 0.07682 -0.42732 0.06445 -0.43658 0.05702 -0.44144 C 0.03385 -0.45579 0.03242 -0.45602 0.00729 -0.46204 C -0.01238 -0.46667 -0.03217 -0.47014 -0.05183 -0.47523 C -0.0642 -0.47824 -0.07644 -0.48287 -0.08881 -0.48634 C -0.11003 -0.49213 -0.14857 -0.50116 -0.16902 -0.50486 C -0.17501 -0.50602 -0.181 -0.50625 -0.18699 -0.50695 C -0.19831 -0.50556 -0.20977 -0.50741 -0.22084 -0.50301 C -0.24311 -0.49421 -0.28633 -0.46759 -0.28633 -0.46759 C -0.28881 -0.46459 -0.29115 -0.46111 -0.29363 -0.45834 C -0.2961 -0.45556 -0.29883 -0.45371 -0.30105 -0.4507 C -0.30613 -0.44375 -0.31277 -0.42709 -0.31693 -0.4206 C -0.3211 -0.41412 -0.32631 -0.41019 -0.33061 -0.40371 C -0.3366 -0.39491 -0.33881 -0.38056 -0.34337 -0.36991 C -0.34493 -0.36597 -0.34727 -0.35996 -0.34962 -0.35671 C -0.35157 -0.3544 -0.35469 -0.35232 -0.35704 -0.35116 C -0.36094 -0.34931 -0.36472 -0.34676 -0.36863 -0.3456 C -0.37253 -0.34421 -0.37644 -0.34421 -0.38035 -0.34375 L -0.38868 -0.33982 L -0.38868 -0.33982 " pathEditMode="relative" ptsTypes="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-7.40741E-7 L -0.28112 -0.00393 L -0.36563 -0.00578 C -0.37305 -0.00601 -0.37383 -0.00926 -0.38138 -0.01134 C -0.38529 -0.0125 -0.3892 -0.0125 -0.3931 -0.01319 C -0.39558 -0.01365 -0.39805 -0.01458 -0.40039 -0.01504 C -0.3987 -0.02731 -0.40079 -0.01875 -0.39623 -0.02824 C -0.38685 -0.04838 -0.40834 -0.00856 -0.38776 -0.04514 C -0.38672 -0.04699 -0.38594 -0.04953 -0.38464 -0.05092 C -0.38034 -0.05463 -0.37631 -0.05856 -0.37188 -0.06203 C -0.36485 -0.06782 -0.3573 -0.07152 -0.35079 -0.07893 C -0.34584 -0.08472 -0.34102 -0.09051 -0.33607 -0.09583 C -0.3336 -0.09861 -0.33099 -0.10069 -0.32865 -0.10347 C -0.32331 -0.10949 -0.3181 -0.11597 -0.31276 -0.12222 C -0.31172 -0.12338 -0.31068 -0.125 -0.30964 -0.12592 C -0.30821 -0.12708 -0.30664 -0.12801 -0.30534 -0.12963 C -0.29766 -0.13935 -0.29662 -0.14398 -0.28959 -0.15046 C -0.28711 -0.15254 -0.28451 -0.1537 -0.28217 -0.15601 C -0.27995 -0.1581 -0.278 -0.16134 -0.27579 -0.16342 C -0.2681 -0.17129 -0.26042 -0.17893 -0.25261 -0.18611 C -0.24987 -0.18842 -0.24688 -0.18958 -0.24414 -0.19166 C -0.24167 -0.19351 -0.23907 -0.19514 -0.23672 -0.19722 C -0.22852 -0.20463 -0.22032 -0.2118 -0.21237 -0.2199 C -0.19011 -0.24236 -0.20482 -0.22847 -0.1892 -0.25 C -0.18438 -0.25648 -0.16993 -0.27176 -0.16589 -0.27615 C -0.16133 -0.28125 -0.15651 -0.28564 -0.15222 -0.2912 C -0.14792 -0.29652 -0.14089 -0.30601 -0.13633 -0.30995 C -0.13503 -0.31111 -0.13347 -0.31134 -0.13217 -0.3118 C -0.11315 -0.33287 -0.13399 -0.31134 -0.11524 -0.32685 C -0.10599 -0.33472 -0.09727 -0.3449 -0.08776 -0.35139 C -0.06146 -0.36875 -0.10534 -0.33912 -0.06446 -0.37014 C -0.05951 -0.37384 -0.05456 -0.37708 -0.04974 -0.38125 C -0.02956 -0.3993 -0.05222 -0.37847 -0.04024 -0.39074 C -0.03138 -0.39953 -0.02253 -0.40833 -0.01381 -0.41713 C 0.00247 -0.43333 0.00937 -0.44004 0.0263 -0.46203 C 0.02981 -0.46643 0.03255 -0.47222 0.0358 -0.47708 C 0.0638 -0.51851 0.0164 -0.44282 0.06653 -0.52592 C 0.07031 -0.5324 0.07448 -0.53819 0.07812 -0.54467 C 0.0802 -0.54838 0.08229 -0.55231 0.0845 -0.55601 C 0.08724 -0.56064 0.09023 -0.56435 0.09296 -0.56921 C 0.09661 -0.57569 0.09961 -0.58356 0.10351 -0.58981 C 0.11224 -0.6037 0.12265 -0.61435 0.13099 -0.62916 C 0.13776 -0.64143 0.13424 -0.63588 0.14153 -0.64606 C 0.14687 -0.66551 0.14531 -0.6618 0.15416 -0.68194 C 0.15507 -0.68402 0.15651 -0.68518 0.15742 -0.6875 C 0.15911 -0.69213 0.16015 -0.69745 0.16158 -0.70254 C 0.16198 -0.7081 0.16211 -0.71389 0.16263 -0.71944 C 0.16315 -0.72569 0.16497 -0.73171 0.16471 -0.73819 C 0.16432 -0.75023 0.16315 -0.76273 0.16054 -0.77384 C 0.16015 -0.77546 0.15091 -0.78819 0.14895 -0.78889 C 0.13671 -0.79259 0.12435 -0.79467 0.11198 -0.79629 C 0.10247 -0.79768 0.09296 -0.79768 0.08346 -0.79838 C 0.06302 -0.79699 0.0414 -0.80694 0.02213 -0.79444 C -0.00222 -0.77893 -0.02045 -0.74213 -0.04232 -0.71759 C -0.1405 -0.60671 -0.04506 -0.72407 -0.11628 -0.63495 C -0.13243 -0.59421 -0.14883 -0.5537 -0.16485 -0.51273 C -0.16823 -0.50416 -0.17162 -0.4956 -0.17435 -0.48657 C -0.17761 -0.47615 -0.17995 -0.46527 -0.18282 -0.45463 C -0.18711 -0.40301 -0.18412 -0.41064 -0.19545 -0.36828 C -0.19623 -0.36527 -0.1974 -0.36296 -0.1987 -0.36064 C -0.20456 -0.35023 -0.20938 -0.34421 -0.21771 -0.34004 C -0.23581 -0.33078 -0.2543 -0.32338 -0.27266 -0.31551 C -0.27474 -0.31481 -0.27683 -0.31435 -0.27891 -0.31365 C -0.28829 -0.31111 -0.29375 -0.31041 -0.3043 -0.3081 C -0.31211 -0.30879 -0.31993 -0.3074 -0.32761 -0.30995 C -0.32956 -0.31064 -0.33021 -0.31551 -0.33177 -0.31759 C -0.33451 -0.32083 -0.34024 -0.32453 -0.34336 -0.32685 C -0.33815 -0.32916 -0.34063 -0.3287 -0.33607 -0.3287 L -0.33607 -0.3287 " pathEditMode="relative" ptsTypes="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67" y="938089"/>
            <a:ext cx="5347546" cy="435725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317" y="597458"/>
            <a:ext cx="1790700" cy="162877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70" y="516496"/>
            <a:ext cx="1371600" cy="179070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3414367" y="5543110"/>
            <a:ext cx="5149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473AF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Thank you, kids</a:t>
            </a:r>
            <a:endParaRPr lang="el-GR" sz="5400" b="0" cap="none" spc="0" dirty="0">
              <a:ln w="0"/>
              <a:solidFill>
                <a:srgbClr val="473AF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3552385"/>
            <a:ext cx="2838450" cy="1990725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62" y="4128043"/>
            <a:ext cx="251287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1" y="522113"/>
            <a:ext cx="10142806" cy="3306477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322" y="4091783"/>
            <a:ext cx="3516923" cy="1971675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924532" y="5934670"/>
            <a:ext cx="2372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dragon</a:t>
            </a:r>
            <a:endParaRPr lang="el-G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99" y="4338935"/>
            <a:ext cx="2057400" cy="20574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89" y="4235904"/>
            <a:ext cx="2057400" cy="205740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924532" y="352923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 2</a:t>
            </a:r>
            <a:endParaRPr lang="el-GR" sz="5400" b="0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045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8" y="840538"/>
            <a:ext cx="9259910" cy="498590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829450" y="0"/>
            <a:ext cx="4275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this?</a:t>
            </a:r>
            <a:endParaRPr lang="el-GR" sz="54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617616" y="5826445"/>
            <a:ext cx="5089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 bedroom.</a:t>
            </a:r>
            <a:endParaRPr lang="el-G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58" y="4630761"/>
            <a:ext cx="24479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81" y="998246"/>
            <a:ext cx="7771663" cy="4681337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829450" y="0"/>
            <a:ext cx="4275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this?</a:t>
            </a:r>
            <a:endParaRPr lang="el-GR" sz="54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470141" y="5826445"/>
            <a:ext cx="5384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 bathroom.</a:t>
            </a:r>
            <a:endParaRPr lang="el-G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79" y="4125648"/>
            <a:ext cx="1296358" cy="129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1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55" y="1092937"/>
            <a:ext cx="8444517" cy="456088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829450" y="0"/>
            <a:ext cx="4275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this?</a:t>
            </a:r>
            <a:endParaRPr lang="el-GR" sz="54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291408" y="5826445"/>
            <a:ext cx="5742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 living room.</a:t>
            </a:r>
            <a:endParaRPr lang="el-G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68" y="4169804"/>
            <a:ext cx="2247613" cy="13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830" y="1028336"/>
            <a:ext cx="8518637" cy="4599732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726419" y="0"/>
            <a:ext cx="4275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this?</a:t>
            </a:r>
            <a:endParaRPr lang="el-GR" sz="54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819595" y="5826445"/>
            <a:ext cx="4685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 kitchen.</a:t>
            </a:r>
            <a:endParaRPr lang="el-G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30" y="4384786"/>
            <a:ext cx="10763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649" y="1102350"/>
            <a:ext cx="7088747" cy="459118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603426" y="0"/>
            <a:ext cx="47275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What’s this?</a:t>
            </a:r>
            <a:endParaRPr lang="el-GR" sz="60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613610" y="5826445"/>
            <a:ext cx="5097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It’s a treasure.</a:t>
            </a:r>
            <a:endParaRPr lang="el-GR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3" y="2859779"/>
            <a:ext cx="1076325" cy="107632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604" y="2606362"/>
            <a:ext cx="2057400" cy="2057400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0" y="3681746"/>
            <a:ext cx="215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dragon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975490" y="3793557"/>
            <a:ext cx="215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dragon</a:t>
            </a:r>
            <a:endParaRPr lang="el-GR" sz="5400" b="0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4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7" y="666009"/>
            <a:ext cx="10705162" cy="4702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064" y="5525037"/>
            <a:ext cx="990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Follow me </a:t>
            </a:r>
            <a:r>
              <a:rPr lang="en-US" sz="4000" dirty="0" smtClean="0"/>
              <a:t>=</a:t>
            </a:r>
            <a:r>
              <a:rPr lang="el-GR" sz="4000" dirty="0" smtClean="0"/>
              <a:t> </a:t>
            </a:r>
            <a:r>
              <a:rPr lang="el-GR" sz="4000" dirty="0" smtClean="0">
                <a:solidFill>
                  <a:schemeClr val="bg1"/>
                </a:solidFill>
              </a:rPr>
              <a:t>Ακολούθησέ</a:t>
            </a:r>
            <a:r>
              <a:rPr lang="el-GR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4000" dirty="0" smtClean="0">
                <a:solidFill>
                  <a:schemeClr val="bg1"/>
                </a:solidFill>
              </a:rPr>
              <a:t>με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rgbClr val="002060"/>
                </a:solidFill>
              </a:rPr>
              <a:t>Nice to meet you </a:t>
            </a:r>
            <a:r>
              <a:rPr lang="el-GR" sz="4000" dirty="0" smtClean="0"/>
              <a:t>= </a:t>
            </a:r>
            <a:r>
              <a:rPr lang="el-GR" sz="4000" dirty="0" smtClean="0">
                <a:solidFill>
                  <a:schemeClr val="bg1"/>
                </a:solidFill>
              </a:rPr>
              <a:t>Χαίρομαι που σε γνωρίζω</a:t>
            </a:r>
            <a:endParaRPr lang="el-GR" sz="4000" dirty="0">
              <a:solidFill>
                <a:schemeClr val="bg1"/>
              </a:solidFill>
            </a:endParaRPr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351" y="56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3" y="609600"/>
            <a:ext cx="10683518" cy="4228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7485" y="4919008"/>
            <a:ext cx="6446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bedroom = </a:t>
            </a:r>
            <a:r>
              <a:rPr lang="el-GR" sz="4000" dirty="0" smtClean="0">
                <a:solidFill>
                  <a:schemeClr val="bg1"/>
                </a:solidFill>
              </a:rPr>
              <a:t>κρεβατοκάμαρα</a:t>
            </a:r>
          </a:p>
          <a:p>
            <a:r>
              <a:rPr lang="en-US" sz="4000" dirty="0">
                <a:solidFill>
                  <a:srgbClr val="002060"/>
                </a:solidFill>
              </a:rPr>
              <a:t>bathroom</a:t>
            </a:r>
            <a:r>
              <a:rPr lang="el-GR" sz="4000" dirty="0" smtClean="0"/>
              <a:t> = </a:t>
            </a:r>
            <a:r>
              <a:rPr lang="el-GR" sz="4000" dirty="0">
                <a:solidFill>
                  <a:schemeClr val="bg1"/>
                </a:solidFill>
              </a:rPr>
              <a:t>μπάνιο</a:t>
            </a:r>
          </a:p>
          <a:p>
            <a:r>
              <a:rPr lang="en-US" sz="4000" dirty="0">
                <a:solidFill>
                  <a:srgbClr val="002060"/>
                </a:solidFill>
              </a:rPr>
              <a:t>clean</a:t>
            </a:r>
            <a:r>
              <a:rPr lang="el-GR" sz="4000" dirty="0" smtClean="0"/>
              <a:t> = </a:t>
            </a:r>
            <a:r>
              <a:rPr lang="el-GR" sz="4000" dirty="0">
                <a:solidFill>
                  <a:schemeClr val="bg1"/>
                </a:solidFill>
              </a:rPr>
              <a:t>καθαρός</a:t>
            </a: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58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105</Words>
  <Application>Microsoft Office PowerPoint</Application>
  <PresentationFormat>Ευρεία οθόνη</PresentationFormat>
  <Paragraphs>33</Paragraphs>
  <Slides>13</Slides>
  <Notes>0</Notes>
  <HiddenSlides>0</HiddenSlides>
  <MMClips>4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13</vt:i4>
      </vt:variant>
    </vt:vector>
  </HeadingPairs>
  <TitlesOfParts>
    <vt:vector size="22" baseType="lpstr">
      <vt:lpstr>Arial</vt:lpstr>
      <vt:lpstr>Bradley Hand ITC</vt:lpstr>
      <vt:lpstr>Calibri</vt:lpstr>
      <vt:lpstr>Calibri Light</vt:lpstr>
      <vt:lpstr>Comic Sans MS</vt:lpstr>
      <vt:lpstr>Harlow Solid Italic</vt:lpstr>
      <vt:lpstr>Lucida Calligraphy</vt:lpstr>
      <vt:lpstr>Θέμα του Office</vt:lpstr>
      <vt:lpstr>1_Θέμα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Konstantinos Papadamos</dc:creator>
  <cp:lastModifiedBy>Konstantinos Papadamos</cp:lastModifiedBy>
  <cp:revision>14</cp:revision>
  <dcterms:created xsi:type="dcterms:W3CDTF">2014-12-08T18:27:22Z</dcterms:created>
  <dcterms:modified xsi:type="dcterms:W3CDTF">2014-12-09T18:57:48Z</dcterms:modified>
</cp:coreProperties>
</file>