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3" r:id="rId6"/>
    <p:sldId id="265" r:id="rId7"/>
    <p:sldId id="257" r:id="rId8"/>
    <p:sldId id="258" r:id="rId9"/>
    <p:sldId id="259" r:id="rId10"/>
    <p:sldId id="260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92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30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95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83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53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91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311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81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745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78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3000">
              <a:srgbClr val="7030A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05C3-67DC-4779-8701-A7D916DD9DD0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3A45-B875-40FE-8C90-559DE0F579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69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ds.99frums.biz/search?v=CQ3LhWoEzX0&amp;q=The%20Ant%20and%20the%20Cricket#!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IMZ_Xa76Qc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bing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6" y="673155"/>
            <a:ext cx="10503352" cy="405800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20" y="5021410"/>
            <a:ext cx="3315269" cy="165763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370514" y="5921061"/>
            <a:ext cx="2112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winter</a:t>
            </a:r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34" y="833027"/>
            <a:ext cx="1133059" cy="137494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73" y="5074169"/>
            <a:ext cx="3575229" cy="1604875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8274431" y="5388562"/>
            <a:ext cx="261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summer</a:t>
            </a:r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1703" y="25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894325" y="-107387"/>
            <a:ext cx="54416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ant and the cricket</a:t>
            </a:r>
            <a:endParaRPr lang="el-GR" sz="44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Picture 4-aSDesktop-2AGLicenseInfo"/>
          <p:cNvSpPr txBox="1"/>
          <p:nvPr/>
        </p:nvSpPr>
        <p:spPr>
          <a:xfrm>
            <a:off x="0" y="6633290"/>
            <a:ext cx="846386" cy="246221"/>
          </a:xfrm>
          <a:prstGeom prst="rect">
            <a:avLst/>
          </a:prstGeom>
          <a:pattFill prst="pct5">
            <a:fgClr>
              <a:srgbClr val="D3D3D3">
                <a:alpha val="70000"/>
              </a:srgbClr>
            </a:fgClr>
            <a:bgClr>
              <a:srgbClr val="D3D3D3">
                <a:alpha val="70000"/>
              </a:srgbClr>
            </a:bgClr>
          </a:pattFill>
        </p:spPr>
        <p:txBody>
          <a:bodyPr vert="horz" wrap="none" lIns="0" rIns="0" rtlCol="0" anchor="ctr">
            <a:spAutoFit/>
          </a:bodyPr>
          <a:lstStyle/>
          <a:p>
            <a:r>
              <a:rPr lang="en-US" sz="1000" smtClean="0"/>
              <a:t>*Image </a:t>
            </a:r>
            <a:r>
              <a:rPr lang="en-US" sz="1000" smtClean="0">
                <a:hlinkClick r:id="rId3"/>
              </a:rPr>
              <a:t>via</a:t>
            </a:r>
            <a:r>
              <a:rPr lang="en-US" sz="1000" smtClean="0"/>
              <a:t> </a:t>
            </a:r>
            <a:r>
              <a:rPr lang="en-US" sz="1000" smtClean="0">
                <a:hlinkClick r:id="rId4"/>
              </a:rPr>
              <a:t>Bing</a:t>
            </a:r>
            <a:r>
              <a:rPr lang="en-US" sz="1000" smtClean="0"/>
              <a:t> </a:t>
            </a:r>
            <a:endParaRPr lang="el-GR" sz="1000"/>
          </a:p>
        </p:txBody>
      </p:sp>
      <p:pic>
        <p:nvPicPr>
          <p:cNvPr id="9" name="7IMZ_Xa76Q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39569" y="662054"/>
            <a:ext cx="10319597" cy="58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22" y="103031"/>
            <a:ext cx="6858000" cy="6658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031" y="1622738"/>
            <a:ext cx="2975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let’s learn 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English</a:t>
            </a:r>
            <a:endParaRPr lang="el-GR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46" y="2346013"/>
            <a:ext cx="1304925" cy="12382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" y="2566393"/>
            <a:ext cx="2490229" cy="173165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960" y="2518814"/>
            <a:ext cx="2490229" cy="1731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26" y="855802"/>
            <a:ext cx="2374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Thank you kids</a:t>
            </a:r>
            <a:endParaRPr lang="el-G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844109" y="0"/>
            <a:ext cx="573105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The four seasons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91" y="3947495"/>
            <a:ext cx="2371658" cy="214027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56" y="811772"/>
            <a:ext cx="2257425" cy="188595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30" y="4205496"/>
            <a:ext cx="1712891" cy="185812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78" y="1101228"/>
            <a:ext cx="2620449" cy="1869254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1261195" y="2508817"/>
            <a:ext cx="214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spring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104931" y="2768557"/>
            <a:ext cx="2672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summer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572903" y="5945058"/>
            <a:ext cx="2255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winter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397967" y="5934670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autumn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694884" y="79650"/>
            <a:ext cx="4209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love spring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03" y="1211858"/>
            <a:ext cx="3729776" cy="492151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7" y="1096705"/>
            <a:ext cx="2679440" cy="265264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51" y="3843076"/>
            <a:ext cx="2741421" cy="22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8" y="1240665"/>
            <a:ext cx="4219174" cy="509323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3432794" y="79650"/>
            <a:ext cx="4733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love summer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4" y="1703417"/>
            <a:ext cx="5367537" cy="161026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9" y="3774404"/>
            <a:ext cx="3160065" cy="225418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07" y="2611863"/>
            <a:ext cx="10763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524969" y="79650"/>
            <a:ext cx="4549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love autumn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53" y="1278406"/>
            <a:ext cx="3645351" cy="23351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04" y="1278406"/>
            <a:ext cx="3897201" cy="519626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40" y="3876540"/>
            <a:ext cx="2202775" cy="22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641188" y="79650"/>
            <a:ext cx="4317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love </a:t>
            </a:r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winter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91" y="1247678"/>
            <a:ext cx="5945957" cy="502433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49" y="4678517"/>
            <a:ext cx="1593494" cy="159349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5" y="4189390"/>
            <a:ext cx="3810000" cy="1905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49" y="1002980"/>
            <a:ext cx="1579270" cy="2016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2851" y="5475264"/>
            <a:ext cx="310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It is snowing</a:t>
            </a:r>
            <a:endParaRPr lang="el-G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586" y="3019369"/>
            <a:ext cx="209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snowman</a:t>
            </a:r>
            <a:endParaRPr lang="el-G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0" y="566656"/>
            <a:ext cx="10488497" cy="4943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244" y="5510573"/>
            <a:ext cx="835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It’s snowing </a:t>
            </a:r>
            <a:r>
              <a:rPr lang="el-GR" sz="3600" dirty="0" smtClean="0">
                <a:latin typeface="Comic Sans MS" panose="030F0702030302020204" pitchFamily="66" charset="0"/>
              </a:rPr>
              <a:t>= </a:t>
            </a:r>
            <a:r>
              <a:rPr lang="el-GR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χιονίζει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sky is blue </a:t>
            </a:r>
            <a:r>
              <a:rPr lang="el-GR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= </a:t>
            </a:r>
            <a:r>
              <a:rPr lang="el-GR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Ο ουρανός είναι μπλε</a:t>
            </a:r>
            <a:endParaRPr lang="el-GR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3050" y="5717773"/>
            <a:ext cx="280410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sun</a:t>
            </a:r>
            <a:r>
              <a:rPr lang="en-US" sz="4400" dirty="0" smtClean="0"/>
              <a:t> </a:t>
            </a:r>
            <a:r>
              <a:rPr lang="el-GR" sz="4400" dirty="0" smtClean="0"/>
              <a:t>= </a:t>
            </a:r>
            <a:r>
              <a:rPr lang="el-GR" sz="4400" dirty="0" smtClean="0">
                <a:solidFill>
                  <a:srgbClr val="C00000"/>
                </a:solidFill>
              </a:rPr>
              <a:t>ήλιος</a:t>
            </a:r>
            <a:endParaRPr lang="el-GR" sz="4400" dirty="0">
              <a:solidFill>
                <a:srgbClr val="C00000"/>
              </a:solidFill>
            </a:endParaRPr>
          </a:p>
        </p:txBody>
      </p:sp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6128" y="54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5" y="537867"/>
            <a:ext cx="10296394" cy="4670237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80542" y="5341203"/>
            <a:ext cx="52465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lots of food </a:t>
            </a:r>
            <a:r>
              <a:rPr lang="el-GR" sz="36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l-GR" sz="36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πολύ</a:t>
            </a:r>
            <a:r>
              <a:rPr lang="el-GR" sz="3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36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φαγητό</a:t>
            </a:r>
            <a:endParaRPr lang="el-GR" sz="3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605629" y="5448925"/>
            <a:ext cx="5890972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give me some food</a:t>
            </a:r>
            <a:r>
              <a:rPr lang="el-GR" sz="3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</a:t>
            </a:r>
          </a:p>
          <a:p>
            <a:pPr algn="ctr"/>
            <a:r>
              <a:rPr lang="el-GR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Παρακαλώ δώσε μου λίγο φαγητό</a:t>
            </a:r>
            <a:endParaRPr lang="el-GR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4289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0" y="681629"/>
            <a:ext cx="10801507" cy="4519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322627"/>
            <a:ext cx="6660107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lazy</a:t>
            </a:r>
            <a:r>
              <a:rPr lang="el-GR" sz="2800" dirty="0" smtClean="0">
                <a:latin typeface="Comic Sans MS" panose="030F0702030302020204" pitchFamily="66" charset="0"/>
              </a:rPr>
              <a:t> = </a:t>
            </a:r>
            <a:r>
              <a:rPr lang="el-GR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τεμπέλης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play all day </a:t>
            </a:r>
            <a:r>
              <a:rPr lang="el-GR" sz="2800" dirty="0" smtClean="0">
                <a:latin typeface="Comic Sans MS" panose="030F0702030302020204" pitchFamily="66" charset="0"/>
              </a:rPr>
              <a:t>= </a:t>
            </a:r>
            <a:r>
              <a:rPr lang="el-GR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παίζεις όλη μέρα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a rainy day</a:t>
            </a:r>
            <a:r>
              <a:rPr lang="el-G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2800" dirty="0" smtClean="0">
                <a:latin typeface="Comic Sans MS" panose="030F0702030302020204" pitchFamily="66" charset="0"/>
              </a:rPr>
              <a:t>= </a:t>
            </a:r>
            <a:r>
              <a:rPr lang="el-GR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για τις δύσκολες μέρες</a:t>
            </a:r>
            <a:endParaRPr lang="el-GR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0293" y="5390866"/>
            <a:ext cx="406703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You are right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= </a:t>
            </a:r>
            <a:r>
              <a:rPr lang="el-GR" sz="2800" dirty="0" smtClean="0">
                <a:solidFill>
                  <a:srgbClr val="002060"/>
                </a:solidFill>
              </a:rPr>
              <a:t>Έχεις δίκιο </a:t>
            </a:r>
            <a:endParaRPr lang="el-GR" sz="2800" dirty="0">
              <a:solidFill>
                <a:srgbClr val="002060"/>
              </a:solidFill>
            </a:endParaRPr>
          </a:p>
        </p:txBody>
      </p: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1394" y="72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101</Words>
  <Application>Microsoft Office PowerPoint</Application>
  <PresentationFormat>Ευρεία οθόνη</PresentationFormat>
  <Paragraphs>28</Paragraphs>
  <Slides>11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Papadamos</dc:creator>
  <cp:lastModifiedBy>Konstantinos Papadamos</cp:lastModifiedBy>
  <cp:revision>16</cp:revision>
  <dcterms:created xsi:type="dcterms:W3CDTF">2015-01-15T18:09:35Z</dcterms:created>
  <dcterms:modified xsi:type="dcterms:W3CDTF">2015-01-16T21:42:46Z</dcterms:modified>
</cp:coreProperties>
</file>