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.fire.spoki. P" initials="FP" lastIdx="1" clrIdx="0">
    <p:extLst>
      <p:ext uri="{19B8F6BF-5375-455C-9EA6-DF929625EA0E}">
        <p15:presenceInfo xmlns:p15="http://schemas.microsoft.com/office/powerpoint/2012/main" userId="bf2bb9ddb61fbf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95F5B-C32C-2142-8563-C21496E0DCCA}" v="1" dt="2023-05-04T07:36:37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94679"/>
  </p:normalViewPr>
  <p:slideViewPr>
    <p:cSldViewPr snapToGrid="0">
      <p:cViewPr varScale="1">
        <p:scale>
          <a:sx n="88" d="100"/>
          <a:sy n="88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3T08:36:25.132" idx="1">
    <p:pos x="10" y="10"/>
    <p:text>Vaggelhs pesxos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C5416A-3042-C53F-3C90-646F38969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934" y="142679"/>
            <a:ext cx="7524980" cy="1450309"/>
          </a:xfrm>
        </p:spPr>
        <p:txBody>
          <a:bodyPr>
            <a:normAutofit fontScale="90000"/>
          </a:bodyPr>
          <a:lstStyle/>
          <a:p>
            <a:r>
              <a:rPr lang="af-ZA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he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amazing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village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1">
                    <a:lumMod val="75000"/>
                  </a:schemeClr>
                </a:solidFill>
              </a:rPr>
              <a:t>tree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28054A-0E40-C2B8-486C-2E2EB83A0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765" y="867833"/>
            <a:ext cx="6161668" cy="5281955"/>
          </a:xfrm>
        </p:spPr>
        <p:txBody>
          <a:bodyPr>
            <a:normAutofit/>
          </a:bodyPr>
          <a:lstStyle/>
          <a:p>
            <a:r>
              <a:rPr lang="el-GR" sz="2400" dirty="0" err="1"/>
              <a:t>Aegio</a:t>
            </a:r>
            <a:r>
              <a:rPr lang="el-GR" sz="2400" dirty="0"/>
              <a:t> </a:t>
            </a:r>
            <a:r>
              <a:rPr lang="el-GR" sz="2400" dirty="0" err="1"/>
              <a:t>is</a:t>
            </a:r>
            <a:r>
              <a:rPr lang="el-GR" sz="2400" dirty="0"/>
              <a:t> a </a:t>
            </a:r>
            <a:r>
              <a:rPr lang="el-GR" sz="2400" dirty="0" err="1"/>
              <a:t>very</a:t>
            </a:r>
            <a:r>
              <a:rPr lang="el-GR" sz="2400" dirty="0"/>
              <a:t> </a:t>
            </a:r>
            <a:r>
              <a:rPr lang="el-GR" sz="2400" dirty="0" err="1"/>
              <a:t>beautiful</a:t>
            </a:r>
            <a:r>
              <a:rPr lang="el-GR" sz="2400" dirty="0"/>
              <a:t> </a:t>
            </a:r>
            <a:r>
              <a:rPr lang="el-GR" sz="2400" dirty="0" err="1"/>
              <a:t>place</a:t>
            </a:r>
            <a:r>
              <a:rPr lang="el-GR" sz="2400" dirty="0"/>
              <a:t> </a:t>
            </a:r>
            <a:r>
              <a:rPr lang="el-GR" sz="2400" dirty="0" err="1"/>
              <a:t>near</a:t>
            </a:r>
            <a:r>
              <a:rPr lang="el-GR" sz="2400" dirty="0"/>
              <a:t> </a:t>
            </a:r>
            <a:r>
              <a:rPr lang="el-GR" sz="2400" dirty="0" err="1"/>
              <a:t>Patras</a:t>
            </a:r>
            <a:r>
              <a:rPr lang="el-GR" sz="2400" dirty="0"/>
              <a:t> </a:t>
            </a:r>
            <a:r>
              <a:rPr lang="el-GR" sz="2400" dirty="0" err="1"/>
              <a:t>welcoming</a:t>
            </a:r>
            <a:r>
              <a:rPr lang="el-GR" sz="2400" dirty="0"/>
              <a:t> for </a:t>
            </a:r>
            <a:r>
              <a:rPr lang="el-GR" sz="2400" dirty="0" err="1"/>
              <a:t>everyone</a:t>
            </a:r>
            <a:r>
              <a:rPr lang="el-GR" sz="2400" dirty="0"/>
              <a:t> in </a:t>
            </a:r>
            <a:r>
              <a:rPr lang="el-GR" sz="2400" dirty="0" err="1"/>
              <a:t>recent</a:t>
            </a:r>
            <a:r>
              <a:rPr lang="el-GR" sz="2400" dirty="0"/>
              <a:t> </a:t>
            </a:r>
            <a:r>
              <a:rPr lang="el-GR" sz="2400" dirty="0" err="1"/>
              <a:t>years</a:t>
            </a:r>
            <a:r>
              <a:rPr lang="el-GR" sz="2400" dirty="0"/>
              <a:t> </a:t>
            </a:r>
            <a:r>
              <a:rPr lang="el-GR" sz="2400" dirty="0" err="1"/>
              <a:t>it</a:t>
            </a:r>
            <a:r>
              <a:rPr lang="el-GR" sz="2400" dirty="0"/>
              <a:t> </a:t>
            </a:r>
            <a:r>
              <a:rPr lang="el-GR" sz="2400" dirty="0" err="1"/>
              <a:t>has</a:t>
            </a:r>
            <a:r>
              <a:rPr lang="el-GR" sz="2400" dirty="0"/>
              <a:t> </a:t>
            </a:r>
            <a:r>
              <a:rPr lang="el-GR" sz="2400" dirty="0" err="1"/>
              <a:t>developed</a:t>
            </a:r>
            <a:r>
              <a:rPr lang="el-GR" sz="2400" dirty="0"/>
              <a:t> a </a:t>
            </a:r>
            <a:r>
              <a:rPr lang="el-GR" sz="2400" dirty="0" err="1"/>
              <a:t>lot</a:t>
            </a:r>
            <a:r>
              <a:rPr lang="el-GR" sz="2400" dirty="0"/>
              <a:t> of </a:t>
            </a:r>
            <a:r>
              <a:rPr lang="el-GR" sz="2400" dirty="0" err="1"/>
              <a:t>new</a:t>
            </a:r>
            <a:r>
              <a:rPr lang="el-GR" sz="2400" dirty="0"/>
              <a:t> </a:t>
            </a:r>
            <a:r>
              <a:rPr lang="el-GR" sz="2400" dirty="0" err="1"/>
              <a:t>plants</a:t>
            </a:r>
            <a:r>
              <a:rPr lang="el-GR" sz="2400" dirty="0"/>
              <a:t> </a:t>
            </a:r>
            <a:r>
              <a:rPr lang="el-GR" sz="2400" dirty="0" err="1"/>
              <a:t>one</a:t>
            </a:r>
            <a:r>
              <a:rPr lang="el-GR" sz="2400" dirty="0"/>
              <a:t> of </a:t>
            </a:r>
            <a:r>
              <a:rPr lang="el-GR" sz="2400" dirty="0" err="1"/>
              <a:t>them</a:t>
            </a:r>
            <a:r>
              <a:rPr lang="el-GR" sz="2400" dirty="0"/>
              <a:t> </a:t>
            </a:r>
            <a:r>
              <a:rPr lang="el-GR" sz="2400" dirty="0" err="1"/>
              <a:t>is</a:t>
            </a:r>
            <a:r>
              <a:rPr lang="el-GR" sz="2400" dirty="0"/>
              <a:t> the </a:t>
            </a:r>
            <a:r>
              <a:rPr lang="el-GR" sz="2400" dirty="0" err="1"/>
              <a:t>kout</a:t>
            </a:r>
            <a:r>
              <a:rPr lang="en-US" sz="2400" dirty="0"/>
              <a:t>s</a:t>
            </a:r>
            <a:r>
              <a:rPr lang="el-GR" sz="2400" dirty="0" err="1"/>
              <a:t>upia</a:t>
            </a:r>
            <a:r>
              <a:rPr lang="el-GR" sz="2400" dirty="0"/>
              <a:t> a </a:t>
            </a:r>
            <a:r>
              <a:rPr lang="el-GR" sz="2400" dirty="0" err="1"/>
              <a:t>beautiful</a:t>
            </a:r>
            <a:r>
              <a:rPr lang="el-GR" sz="2400" dirty="0"/>
              <a:t> </a:t>
            </a:r>
            <a:r>
              <a:rPr lang="el-GR" sz="2400" dirty="0" err="1"/>
              <a:t>tree</a:t>
            </a:r>
            <a:r>
              <a:rPr lang="el-GR" sz="2400" dirty="0"/>
              <a:t> of </a:t>
            </a:r>
            <a:r>
              <a:rPr lang="el-GR" sz="2400" dirty="0" err="1"/>
              <a:t>purple</a:t>
            </a:r>
            <a:r>
              <a:rPr lang="el-GR" sz="2400" dirty="0"/>
              <a:t> </a:t>
            </a:r>
            <a:r>
              <a:rPr lang="en-US" sz="2400" dirty="0"/>
              <a:t>flowers</a:t>
            </a:r>
            <a:r>
              <a:rPr lang="el-GR" sz="2400" dirty="0"/>
              <a:t> </a:t>
            </a:r>
            <a:r>
              <a:rPr lang="el-GR" sz="2400" dirty="0" err="1"/>
              <a:t>beautiful</a:t>
            </a:r>
            <a:r>
              <a:rPr lang="el-GR" sz="2400" dirty="0"/>
              <a:t> </a:t>
            </a:r>
            <a:r>
              <a:rPr lang="el-GR" sz="2400" dirty="0" err="1"/>
              <a:t>that</a:t>
            </a:r>
            <a:r>
              <a:rPr lang="el-GR" sz="2400" dirty="0"/>
              <a:t> </a:t>
            </a:r>
            <a:r>
              <a:rPr lang="el-GR" sz="2400" dirty="0" err="1"/>
              <a:t>everyone</a:t>
            </a:r>
            <a:r>
              <a:rPr lang="el-GR" sz="2400" dirty="0"/>
              <a:t> </a:t>
            </a:r>
            <a:r>
              <a:rPr lang="el-GR" sz="2400" dirty="0" err="1"/>
              <a:t>would</a:t>
            </a:r>
            <a:r>
              <a:rPr lang="el-GR" sz="2400" dirty="0"/>
              <a:t> </a:t>
            </a:r>
            <a:r>
              <a:rPr lang="el-GR" sz="2400" dirty="0" err="1"/>
              <a:t>admire</a:t>
            </a:r>
            <a:r>
              <a:rPr lang="el-GR" sz="2400" dirty="0"/>
              <a:t> </a:t>
            </a:r>
            <a:r>
              <a:rPr lang="el-GR" sz="2400" dirty="0" err="1"/>
              <a:t>to</a:t>
            </a:r>
            <a:r>
              <a:rPr lang="el-GR" sz="2400" dirty="0"/>
              <a:t> </a:t>
            </a:r>
            <a:r>
              <a:rPr lang="el-GR" sz="2400" dirty="0" err="1"/>
              <a:t>see</a:t>
            </a:r>
            <a:r>
              <a:rPr lang="el-GR" sz="2400" dirty="0"/>
              <a:t> </a:t>
            </a:r>
            <a:r>
              <a:rPr lang="el-GR" sz="2400" dirty="0" err="1"/>
              <a:t>take</a:t>
            </a:r>
            <a:r>
              <a:rPr lang="el-GR" sz="2400" dirty="0"/>
              <a:t> </a:t>
            </a:r>
            <a:r>
              <a:rPr lang="el-GR" sz="2400" dirty="0" err="1"/>
              <a:t>pictures</a:t>
            </a:r>
            <a:r>
              <a:rPr lang="el-GR" sz="2400" dirty="0"/>
              <a:t> and </a:t>
            </a:r>
            <a:r>
              <a:rPr lang="el-GR" sz="2400" dirty="0" err="1"/>
              <a:t>lipa</a:t>
            </a:r>
            <a:r>
              <a:rPr lang="el-GR" sz="2400" dirty="0"/>
              <a:t> in </a:t>
            </a:r>
            <a:r>
              <a:rPr lang="el-GR" sz="2400" dirty="0" err="1"/>
              <a:t>recent</a:t>
            </a:r>
            <a:r>
              <a:rPr lang="el-GR" sz="2400" dirty="0"/>
              <a:t> </a:t>
            </a:r>
            <a:r>
              <a:rPr lang="el-GR" sz="2400" dirty="0" err="1"/>
              <a:t>years</a:t>
            </a:r>
            <a:r>
              <a:rPr lang="el-GR" sz="2400" dirty="0"/>
              <a:t> </a:t>
            </a:r>
            <a:r>
              <a:rPr lang="el-GR" sz="2400" dirty="0" err="1"/>
              <a:t>appears</a:t>
            </a:r>
            <a:r>
              <a:rPr lang="el-GR" sz="2400" dirty="0"/>
              <a:t> in the </a:t>
            </a:r>
            <a:r>
              <a:rPr lang="el-GR" sz="2400" dirty="0" err="1"/>
              <a:t>villages</a:t>
            </a:r>
            <a:r>
              <a:rPr lang="el-GR" sz="2400" dirty="0"/>
              <a:t> of </a:t>
            </a:r>
            <a:r>
              <a:rPr lang="el-GR" sz="2400" dirty="0" err="1"/>
              <a:t>Aegion</a:t>
            </a:r>
            <a:r>
              <a:rPr lang="el-GR" sz="2400" dirty="0"/>
              <a:t> </a:t>
            </a:r>
            <a:r>
              <a:rPr lang="el-GR" sz="2400" dirty="0" err="1"/>
              <a:t>small</a:t>
            </a:r>
            <a:r>
              <a:rPr lang="el-GR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BA2E8-BD13-A247-56F4-D653678555C3}"/>
              </a:ext>
            </a:extLst>
          </p:cNvPr>
          <p:cNvSpPr txBox="1"/>
          <p:nvPr/>
        </p:nvSpPr>
        <p:spPr>
          <a:xfrm>
            <a:off x="6572641" y="6345989"/>
            <a:ext cx="282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dirty="0" err="1"/>
              <a:t>Vaggelhs</a:t>
            </a:r>
            <a:r>
              <a:rPr lang="el-GR" dirty="0"/>
              <a:t> Π</a:t>
            </a:r>
            <a:r>
              <a:rPr lang="en-US" dirty="0"/>
              <a:t>. </a:t>
            </a:r>
            <a:r>
              <a:rPr lang="el-GR" dirty="0"/>
              <a:t>Γ3᾽</a:t>
            </a:r>
          </a:p>
        </p:txBody>
      </p:sp>
    </p:spTree>
    <p:extLst>
      <p:ext uri="{BB962C8B-B14F-4D97-AF65-F5344CB8AC3E}">
        <p14:creationId xmlns:p14="http://schemas.microsoft.com/office/powerpoint/2010/main" val="118643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017613D-AE44-6DB9-1DC6-C21351D2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‘’KOUTSOUPIA ‘’</a:t>
            </a:r>
            <a:r>
              <a:rPr lang="el-GR" sz="2800"/>
              <a:t> –</a:t>
            </a:r>
            <a:r>
              <a:rPr lang="en-US" sz="2800"/>
              <a:t> JUDAS TREE</a:t>
            </a:r>
            <a:r>
              <a:rPr lang="el-GR" sz="2800"/>
              <a:t> </a:t>
            </a:r>
          </a:p>
        </p:txBody>
      </p:sp>
      <p:pic>
        <p:nvPicPr>
          <p:cNvPr id="5" name="Εικόνα 4" descr="Εικόνα που περιέχει λουλούδι, φυτό, μοβ, κοντά&#10;&#10;Περιγραφή που δημιουργήθηκε αυτόματα">
            <a:extLst>
              <a:ext uri="{FF2B5EF4-FFF2-40B4-BE49-F238E27FC236}">
                <a16:creationId xmlns:a16="http://schemas.microsoft.com/office/drawing/2014/main" id="{01AC07A1-4446-B117-7A97-2B8020A8F7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96" r="16936" b="1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33A65D-A6C5-CC41-B4DA-5A33409D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200275"/>
            <a:ext cx="3012735" cy="3849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1600" b="1" dirty="0"/>
          </a:p>
          <a:p>
            <a:pPr marL="0" indent="0">
              <a:buNone/>
            </a:pPr>
            <a:r>
              <a:rPr lang="en-US" sz="2400" dirty="0"/>
              <a:t>She blushed with shame when Judas hanged herself</a:t>
            </a:r>
            <a:r>
              <a:rPr lang="en-US" sz="1600" dirty="0"/>
              <a:t>
</a:t>
            </a:r>
            <a:endParaRPr lang="el-G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5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3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15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5306064-905C-2A3F-E0D1-7D553B44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Judas tree</a:t>
            </a:r>
            <a:endParaRPr lang="el-GR" sz="3600" dirty="0"/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2982046D-411E-F662-3752-072702A8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362" y="1541929"/>
            <a:ext cx="2817300" cy="45080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/>
              <a:t>The fear of Judas
Judas fearing</a:t>
            </a:r>
            <a:br>
              <a:rPr lang="en-US" sz="1800" b="1" dirty="0"/>
            </a:br>
            <a:r>
              <a:rPr lang="en-US" sz="1800" b="1" dirty="0"/>
              <a:t>Its uncertain future</a:t>
            </a:r>
            <a:br>
              <a:rPr lang="en-US" sz="1800" b="1" dirty="0"/>
            </a:br>
            <a:r>
              <a:rPr lang="en-US" sz="1800" b="1" dirty="0"/>
              <a:t>hanged on the </a:t>
            </a:r>
            <a:r>
              <a:rPr lang="en-US" sz="1800" b="1" dirty="0" err="1"/>
              <a:t>koutsoupia</a:t>
            </a:r>
            <a:br>
              <a:rPr lang="en-US" sz="1800" b="1" dirty="0"/>
            </a:br>
            <a:r>
              <a:rPr lang="en-US" sz="1800" b="1" dirty="0"/>
              <a:t>believing that he will be carried across the street</a:t>
            </a:r>
            <a:br>
              <a:rPr lang="en-US" sz="1800" b="1" dirty="0"/>
            </a:br>
            <a:r>
              <a:rPr lang="en-US" sz="1800" b="1" dirty="0"/>
              <a:t>adorned with lilac flowers.
Spring must have been</a:t>
            </a:r>
            <a:br>
              <a:rPr lang="en-US" sz="1800" b="1" dirty="0"/>
            </a:br>
            <a:r>
              <a:rPr lang="en-US" sz="1800" b="1" dirty="0"/>
              <a:t>close to Easter.
His fate and remorse are ignored.</a:t>
            </a:r>
            <a:r>
              <a:rPr lang="en-US" sz="1400" b="1" dirty="0"/>
              <a:t>
</a:t>
            </a:r>
            <a:endParaRPr lang="en-US" sz="1600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D963A2E-AFBB-ACF1-F0AA-208D9CA25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53" y="701750"/>
            <a:ext cx="5303975" cy="5453959"/>
          </a:xfrm>
          <a:prstGeom prst="rect">
            <a:avLst/>
          </a:prstGeom>
          <a:ln w="12700"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Θέση περιεχομένου 4" descr="Εικόνα που περιέχει εξωτερικός χώρος/ύπαιθρος, λουλούδι, φυτό, ροζ&#10;&#10;Περιγραφή που δημιουργήθηκε αυτόματα">
            <a:extLst>
              <a:ext uri="{FF2B5EF4-FFF2-40B4-BE49-F238E27FC236}">
                <a16:creationId xmlns:a16="http://schemas.microsoft.com/office/drawing/2014/main" id="{EE3432C1-C92E-9C3D-9063-082EBB9B8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4846" b="93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Θέση περιεχομένου 4" descr="Εικόνα που περιέχει δέντρο, εξωτερικός χώρος/ύπαιθρος, χορτάρι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011D7CCB-4FA0-29D8-B99E-7D2E760C4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4806" b="94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75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135</Words>
  <Application>Microsoft Macintosh PowerPoint</Application>
  <PresentationFormat>Ευρεία οθόνη</PresentationFormat>
  <Paragraphs>8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Μάντισον</vt:lpstr>
      <vt:lpstr>The amazing village tree </vt:lpstr>
      <vt:lpstr>‘’KOUTSOUPIA ‘’ – JUDAS TREE </vt:lpstr>
      <vt:lpstr>Judas tree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village tree </dc:title>
  <dc:creator>Free.fire.spoki. P</dc:creator>
  <cp:lastModifiedBy>Βίκυ Καρανίκα</cp:lastModifiedBy>
  <cp:revision>4</cp:revision>
  <dcterms:created xsi:type="dcterms:W3CDTF">2023-05-03T05:31:49Z</dcterms:created>
  <dcterms:modified xsi:type="dcterms:W3CDTF">2023-05-04T07:37:37Z</dcterms:modified>
</cp:coreProperties>
</file>