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136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2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39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938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419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886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669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254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804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833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974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C3575-7199-46E7-98FE-7312C7244133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A928F-E7F8-4D3C-B3BF-BBB6C88910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834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l-GR" sz="2400" b="1" dirty="0" smtClean="0"/>
              <a:t>ΣΧΕΣΗ ΑΡΧΑΙΑΣ ΤΡΑΓΩΔΙΑΣ-ΘΕΙΑΣ </a:t>
            </a:r>
            <a:r>
              <a:rPr lang="el-GR" sz="2400" b="1" dirty="0" err="1" smtClean="0"/>
              <a:t>ΛΕΙΤΟΥΡΓΙΑς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“</a:t>
            </a:r>
            <a:r>
              <a:rPr lang="el-GR" sz="2400" b="1" dirty="0" smtClean="0"/>
              <a:t>ΟΙ </a:t>
            </a:r>
            <a:r>
              <a:rPr lang="el-GR" sz="2400" b="1" dirty="0" smtClean="0"/>
              <a:t>ΡΟΛΟΙ ΤΩΝ ”</a:t>
            </a:r>
            <a:r>
              <a:rPr lang="el-GR" sz="2400" b="1" dirty="0" smtClean="0"/>
              <a:t>ΥΠΟΚΡΙΤΩΝ</a:t>
            </a:r>
            <a:r>
              <a:rPr lang="en-US" sz="2400" b="1" dirty="0" smtClean="0"/>
              <a:t>”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</a:t>
            </a:r>
            <a:r>
              <a:rPr lang="el-GR" dirty="0"/>
              <a:t>Αρχιερέας, οι ιερείς και ο διάκονος είναι οι “υποκριτές” της τραγωδίας που υποδύονται τους “ρόλους” της θείας αναπαράστασης. </a:t>
            </a:r>
            <a:endParaRPr lang="el-GR" dirty="0" smtClean="0"/>
          </a:p>
          <a:p>
            <a:r>
              <a:rPr lang="el-GR" dirty="0" smtClean="0"/>
              <a:t>Επίσης</a:t>
            </a:r>
            <a:r>
              <a:rPr lang="el-GR" dirty="0"/>
              <a:t>, ο αριστερός και ο δεξιός Χορός των ψαλτών “υποδύονται” κατά κάποιο τρόπο τους “ρόλους” του αριστερού και δεξιού ημιχορίου στο Χορό της αρχαίας </a:t>
            </a:r>
            <a:r>
              <a:rPr lang="el-GR" dirty="0" smtClean="0"/>
              <a:t>τραγωδίας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383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/>
              <a:t>ΟΙ ΧΩΡΟΙ ΤΟΥΣ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Σχετικά με τους χώρους των δρώμενων, παρατηρούμε ότι ο εσωτερικός χώρος της εκκλησίας είναι διαρρυθμισμένος με κάποια αναλογία με την σκηνική διαρρύθμιση της αρχαίας Τραγωδίας, δηλαδή με το αρχαίο θέατρο. </a:t>
            </a:r>
          </a:p>
          <a:p>
            <a:r>
              <a:rPr lang="el-GR" b="1" dirty="0" smtClean="0"/>
              <a:t>Ο “οίκος”</a:t>
            </a:r>
            <a:r>
              <a:rPr lang="el-GR" dirty="0" smtClean="0"/>
              <a:t> δηλαδή η πρόσοψη του κτίσματος, με τις τρεις θύρες, στο βάθος του θεάτρου βρίσκει την αντιστοιχία του </a:t>
            </a:r>
          </a:p>
          <a:p>
            <a:r>
              <a:rPr lang="el-GR" b="1" dirty="0" smtClean="0"/>
              <a:t>στο Ιερό βήμα και το τέμπλο </a:t>
            </a:r>
            <a:r>
              <a:rPr lang="el-GR" dirty="0" smtClean="0"/>
              <a:t>που διαχωρίζει το Ιερό από την υπόλοιπη εκκλησία, περιλαμβάνοντας επίσης τρεις πόρτες την Ωραία Πύλη και τις δύο πλαϊνές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771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6057900"/>
          </a:xfrm>
        </p:spPr>
        <p:txBody>
          <a:bodyPr/>
          <a:lstStyle/>
          <a:p>
            <a:r>
              <a:rPr lang="el-GR" dirty="0"/>
              <a:t>Να σημειώσουμε εδώ πως σε καμία τραγωδία δεν παρουσιάζονται φόνοι, θυσίες, αυτοκτονίες και άλλα βίαια γεγονότα μπροστά στα μάτια του κοινού, αλλά πάντοτε πίσω από τον Οίκο. </a:t>
            </a:r>
            <a:endParaRPr lang="el-GR" dirty="0" smtClean="0"/>
          </a:p>
          <a:p>
            <a:r>
              <a:rPr lang="el-GR" dirty="0" smtClean="0"/>
              <a:t>Κατά </a:t>
            </a:r>
            <a:r>
              <a:rPr lang="el-GR" dirty="0"/>
              <a:t>τον ίδιο τρόπο η ιερή θυσία στη Θεία Λειτουργία συντελείται μέσα στο Ιερό Βήμα</a:t>
            </a:r>
            <a:r>
              <a:rPr lang="el-GR" dirty="0" smtClean="0"/>
              <a:t>.</a:t>
            </a:r>
          </a:p>
          <a:p>
            <a:r>
              <a:rPr lang="el-GR" dirty="0"/>
              <a:t>Ο Βωμός της τραγωδίας είναι η Αγία Τράπεζα που είναι κάτι παρόμοιο με τη Διονυσιακή θυμέλη. Επίσης το “</a:t>
            </a:r>
            <a:r>
              <a:rPr lang="el-GR" dirty="0" err="1"/>
              <a:t>Λογείο</a:t>
            </a:r>
            <a:r>
              <a:rPr lang="el-GR" dirty="0"/>
              <a:t>” – το τμήμα της σκηνής όπου εμφανίζονταν οι ηθοποιοί – θεωρείται ο Άμβωνας του ναού και από αυτόν διαβάζεται το Ευαγγέλιο και κηρύττεται ο Λόγος του Θεού. Στη Θεία Λειτουργία έχουμε τη μικρή Είσοδο και μετά τη μεγάλη ” τα άγια των αγίων ” και το τελευταίο μέρος που είναι η καθαγίαση των τιμίων δώρων και η θυσία του Χριστού.</a:t>
            </a:r>
          </a:p>
        </p:txBody>
      </p:sp>
    </p:spTree>
    <p:extLst>
      <p:ext uri="{BB962C8B-B14F-4D97-AF65-F5344CB8AC3E}">
        <p14:creationId xmlns:p14="http://schemas.microsoft.com/office/powerpoint/2010/main" val="172957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471613"/>
            <a:ext cx="10515600" cy="4705350"/>
          </a:xfrm>
        </p:spPr>
        <p:txBody>
          <a:bodyPr>
            <a:normAutofit/>
          </a:bodyPr>
          <a:lstStyle/>
          <a:p>
            <a:r>
              <a:rPr lang="el-GR" dirty="0" smtClean="0"/>
              <a:t>ο χώρος πίσω για τους πιστούς μας θυμίζουν την σκηνή, την ορχήστρα και τον χώρο του αρχαίου ελληνικού θεάτρου. </a:t>
            </a:r>
          </a:p>
          <a:p>
            <a:r>
              <a:rPr lang="el-GR" dirty="0" smtClean="0"/>
              <a:t>Το τέμπλο και οι εικόνες με τις διάφορες αναπαραστάσεις της ζωής του Κυρίου, των Αγίων και των Μαρτύρων με τα χρώματα συνθέτουν ένα μόνιμο σκηνικό </a:t>
            </a:r>
            <a:r>
              <a:rPr lang="el-GR" dirty="0" err="1" smtClean="0"/>
              <a:t>μιάς</a:t>
            </a:r>
            <a:r>
              <a:rPr lang="el-GR" dirty="0" smtClean="0"/>
              <a:t> θεατρικής παράστασης. </a:t>
            </a:r>
          </a:p>
          <a:p>
            <a:r>
              <a:rPr lang="el-GR" b="1" dirty="0" smtClean="0"/>
              <a:t>Ο αρχιεπισκοπικός θρόνος </a:t>
            </a:r>
            <a:r>
              <a:rPr lang="el-GR" dirty="0" smtClean="0"/>
              <a:t>και τα στασίδια της εκκλησίας έχουν μεγάλη ομοιότητα με τον </a:t>
            </a:r>
            <a:r>
              <a:rPr lang="el-GR" b="1" dirty="0" smtClean="0"/>
              <a:t>θώκο του πρωθιερέα του Διονύσου </a:t>
            </a:r>
            <a:r>
              <a:rPr lang="el-GR" dirty="0" smtClean="0"/>
              <a:t>και τα ιδιαίτερα καθίσματα των αρχόντων και άλλων επισήμων στο αρχαίο ελληνικό θέατρο.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25769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356</Words>
  <Application>Microsoft Office PowerPoint</Application>
  <PresentationFormat>Ευρεία οθόνη</PresentationFormat>
  <Paragraphs>15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 ΣΧΕΣΗ ΑΡΧΑΙΑΣ ΤΡΑΓΩΔΙΑΣ-ΘΕΙΑΣ ΛΕΙΤΟΥΡΓΙΑς  “ΟΙ ΡΟΛΟΙ ΤΩΝ ”ΥΠΟΚΡΙΤΩΝ” </vt:lpstr>
      <vt:lpstr>ΟΙ ΧΩΡΟΙ ΤΟΥΣ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ΣΧΕΣΗ ΑΡΧΑΙΑΣ ΤΡΑΓΩΔΙΑΣ-ΘΕΙΑΣ ΛΕΙΤΟΥΡΓΙΑς  “ΟΙ ΡΟΛΟΙ ΤΩΝ ”ΥΠΟΚΡΙΤΩΝ”</dc:title>
  <dc:creator>user</dc:creator>
  <cp:lastModifiedBy>user</cp:lastModifiedBy>
  <cp:revision>2</cp:revision>
  <dcterms:created xsi:type="dcterms:W3CDTF">2020-11-22T10:28:36Z</dcterms:created>
  <dcterms:modified xsi:type="dcterms:W3CDTF">2020-11-22T10:31:15Z</dcterms:modified>
</cp:coreProperties>
</file>