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E534DC-F84A-4508-AD8B-E903A157F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GB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24F8D8D-491D-436E-9786-C63BCD7F4B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GB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D8BAECE-8022-4691-9E46-0293847D2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A1A6645-0EDF-4FA8-AF6F-75EF3289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E065A80-8EAF-4DFF-B248-4A76DAD10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00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F816A2-0126-4A77-89F1-F7A4E6E1F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GB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2C5128A-8AE6-47EF-AC57-598E84BBB2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GB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FEA0E7-1100-4962-B228-CB7D9F3C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98FC593-6859-49AC-ACC8-6F858C71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E3BBED7-FA27-48AA-84F7-50A958433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66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2F09C01-C200-4A15-AAAD-22B8D9E06C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GB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46C2F8F-8619-4B5E-B617-C30113E706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GB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9B4290B-053E-4C5E-86E3-A64F59ADB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3FA4E50-83B9-44E9-A271-E999DA088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8A5E701-7806-4F55-BB1A-F94628DAF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210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3EBDCB-FFA9-4760-AB31-A3D8958DE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55B380-B2D6-4D8A-91CA-D0A584A64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GB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8C6D084-7119-48D0-B09E-E3BACA797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FDBEB9B-A2DD-41CC-A04A-5A77CA356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7FCB486-FEDE-42C7-AF66-FBF337964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62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A22E6D-E8E5-4EEB-BC32-D4364C898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GB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1D2C535-F9DA-4EDF-A88D-761FA40FF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20BE1E2-BE18-4F2C-BAE4-8CE0E6F6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B501A16-D7CF-4D59-A650-2DAB70702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7E9FF2-DA1C-450C-B951-044960587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59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294DE3-074B-4E0A-A0FA-9DA24A089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35C2E00-E829-4454-A4F1-DB3600BA97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GB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7AC55E4-FDF0-4237-A683-18734C053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GB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C9B1199-05ED-4BF2-869C-495ED00FD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3DF73D0-9656-47AE-8297-50BE3C92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16E56D3-C09D-48C1-A2C0-B693774DB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62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A6077B-92FA-4837-954F-35DC818AA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GB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5E68AAE-15AB-4744-8D7C-CE3AADDC2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B3D7AED-A6A5-432D-BC4E-8A8945225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GB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337C44D-933F-4383-BCF4-B5A71CCCE7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68ABB70-2578-479A-BC03-ACDAF9BE19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GB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6D9B0D2-657B-4140-A7BE-35A86A84A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6D8AF6F-BC36-4ED9-8F92-C59B416F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99B9ACD-B553-42E6-8D79-65CA42CFD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64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68B007-3AA2-4644-8C5A-F9FEE1833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GB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6AE9F55-C480-4220-8AED-320D1CEC5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8B6EBDF-8C26-4B9B-BFDF-3379091DA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95322E2-5695-4C44-A854-84CC6F8A3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96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3884525-4B33-4414-939C-3A80B0219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3C9314D-1D1C-401F-AAEE-198FD105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65699DD-A561-4928-AD4B-B8DAC410E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29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73DF7B-5829-4338-B11B-6F5E742CD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041CBF-D4BD-4436-A63C-C3178C7FD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GB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ADA6E3A-39BF-4367-89A6-04A40E0CB0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2DF6555-6917-41B2-BCAD-167EBB020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5E78421-8CD4-419E-8DE5-E6F913B34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72A66C5-BFDE-4F96-A50B-816A661C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59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72344B-4D59-4BB4-8E13-3DE879184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GB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06BBF58-F6DB-4CBB-9A36-AEA299C1B4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C26A09A-115B-4D7B-9B68-F6043D610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53BC128-BF4F-426A-AACD-11FF49D33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C1A44A3-928F-4C84-ADD7-662C25081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7106213-7F47-4C44-807D-F1F72AAFB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92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C392F75-C510-466D-B848-BE1970B36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GB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BC2B866-DC67-4AEA-BA01-63DF384C0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GB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EE40652-D79E-497C-8B2F-1EBDCCCA8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648BA-AC77-44D9-BC85-82D6D1FCCF68}" type="datetimeFigureOut">
              <a:rPr lang="en-GB" smtClean="0"/>
              <a:t>05/12/2021</a:t>
            </a:fld>
            <a:endParaRPr lang="en-GB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8F9162-7837-4BD7-97A0-DD6E7F3344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5279E22-156D-4E5B-B16E-4DCD9B8277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76D0B-D88C-44B3-8E35-D5D41B90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36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l.wikipedia.org/wiki/%CE%A0%CE%AC%CF%80%CF%81%CE%B9%CE%BA%CE%B1" TargetMode="External"/><Relationship Id="rId3" Type="http://schemas.openxmlformats.org/officeDocument/2006/relationships/hyperlink" Target="https://el.wikipedia.org/wiki/%CE%93%CE%B1%CE%BB%CE%BB%CE%B9%CE%BA%CE%AE_%CE%B3%CE%BB%CF%8E%CF%83%CF%83%CE%B1" TargetMode="External"/><Relationship Id="rId7" Type="http://schemas.openxmlformats.org/officeDocument/2006/relationships/hyperlink" Target="https://el.wikipedia.org/w/index.php?title=%CE%95%CF%85%CE%B3%CE%B5%CE%BD%CE%AE_%CE%B5%CF%85%CF%81%CF%89%CF%84%CE%AF%CE%B1%CF%83%CE%B7&amp;action=edit&amp;redlink=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el.wikipedia.org/wiki/%CE%93%CE%B1%CE%BB%CE%BB%CE%AF%CE%B1" TargetMode="External"/><Relationship Id="rId5" Type="http://schemas.openxmlformats.org/officeDocument/2006/relationships/hyperlink" Target="https://el.wikipedia.org/wiki/%CE%93%CE%AC%CE%BB%CE%B1" TargetMode="External"/><Relationship Id="rId4" Type="http://schemas.openxmlformats.org/officeDocument/2006/relationships/hyperlink" Target="https://el.wikipedia.org/wiki/%CE%A4%CF%85%CF%81%CE%A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93%CE%B1%CE%BB%CE%BB%CE%B9%CE%BA%CE%AC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el.wikipedia.org/wiki/%CE%9A%CE%B1%CE%BC%CF%80%CE%B5%CF%81%CE%BD%CE%AD_%CE%A3%CE%BF%CE%B2%CE%B9%CE%BD%CE%B9%CF%8C%CE%BD" TargetMode="External"/><Relationship Id="rId4" Type="http://schemas.openxmlformats.org/officeDocument/2006/relationships/hyperlink" Target="https://el.wikipedia.org/wiki/%CE%91%CE%BC%CF%80%CE%AD%CE%BB%CE%B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41741F-4FC5-4589-9932-FE6DEC852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Μερλοτ</a:t>
            </a:r>
            <a:r>
              <a:rPr lang="el-GR" dirty="0"/>
              <a:t>(</a:t>
            </a:r>
            <a:r>
              <a:rPr lang="en-GB" dirty="0"/>
              <a:t>merlot</a:t>
            </a:r>
            <a:r>
              <a:rPr lang="el-GR" dirty="0"/>
              <a:t>)</a:t>
            </a:r>
            <a:endParaRPr lang="en-GB" dirty="0"/>
          </a:p>
        </p:txBody>
      </p:sp>
      <p:pic>
        <p:nvPicPr>
          <p:cNvPr id="9" name="Θέση εικόνας 8">
            <a:extLst>
              <a:ext uri="{FF2B5EF4-FFF2-40B4-BE49-F238E27FC236}">
                <a16:creationId xmlns:a16="http://schemas.microsoft.com/office/drawing/2014/main" id="{C5C93D5B-B3EA-45B3-B387-852447960E1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3" r="14223"/>
          <a:stretch>
            <a:fillRect/>
          </a:stretch>
        </p:blipFill>
        <p:spPr/>
      </p:pic>
      <p:sp>
        <p:nvSpPr>
          <p:cNvPr id="6" name="Θέση κειμένου 5">
            <a:extLst>
              <a:ext uri="{FF2B5EF4-FFF2-40B4-BE49-F238E27FC236}">
                <a16:creationId xmlns:a16="http://schemas.microsoft.com/office/drawing/2014/main" id="{782F4B8D-7D72-49B8-80FA-10FED8518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7500" lnSpcReduction="20000"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Το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Μπ</a:t>
            </a:r>
            <a:r>
              <a:rPr lang="en-GB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ρι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(</a:t>
            </a:r>
            <a:r>
              <a:rPr lang="en-GB" b="0" i="0" u="sng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3"/>
              </a:rPr>
              <a:t>γα</a:t>
            </a:r>
            <a:r>
              <a:rPr lang="en-GB" b="0" i="0" u="sng" strike="noStrike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3"/>
              </a:rPr>
              <a:t>λλικά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 </a:t>
            </a:r>
            <a:r>
              <a:rPr lang="en-GB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Brie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είν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αι ένα μαλακό </a:t>
            </a:r>
            <a:r>
              <a:rPr lang="en-GB" b="0" i="0" u="sng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4"/>
              </a:rPr>
              <a:t>τυρί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φτιαγμένο από αγελαδινό </a:t>
            </a:r>
            <a:r>
              <a:rPr lang="en-GB" b="0" i="0" u="sng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5"/>
              </a:rPr>
              <a:t>γάλα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Το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όνομά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του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π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ροέρχετ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αι από την ομώνυμη επαρχία της </a:t>
            </a:r>
            <a:r>
              <a:rPr lang="en-GB" b="0" i="0" u="sng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6"/>
              </a:rPr>
              <a:t>Γαλλίας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στην οποία παρασκευάστηκε για πρώτη φορά το τυρί αυτό.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Το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χρώμ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α του είναι ωχρό με μια ελαφριά γκρίζα απόχρωση κάτω από την επιφανειακή λευκή </a:t>
            </a:r>
            <a:r>
              <a:rPr lang="en-GB" b="0" i="0" u="sng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7"/>
              </a:rPr>
              <a:t>ευγενή ευρωτίαση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 Η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λευκή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α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υτή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μούχλ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α είναι άγευστη αλλά φαγώσιμη.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Το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Μπ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ρι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μπ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ορεί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να παρα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χθεί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με αποβ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ουτυρωμένο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ή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ημι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αποβουτυρωμένο γάλα. Η π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ήξη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του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γάλ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ακτος επιτυγχάνεται με την προσθήκη σε αυτό πυτιών και ζεσταίνοντάς το στη μέγιστη θερμοκρασία των 37°C.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Το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τυρί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στη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συνέχει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α μπαίνει σε καλούπια.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Το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20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εκ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ατοστών καλούπι γεμίζει με αλλεπάλληλες λεπτές στρώσεις τυριού και στραγγίζει για 18 περίπου ώρες.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Το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τυρί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στη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συνέχει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α βγαίνει από τα καλούπια, αλατίζεται, ενισχύεται επιφανειακά με μούχλα τυριού και παλαιώνεται σε υπόγειο για τουλάχιστον τέσσερις εβδομάδες.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Σήμερ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α υπάρχουν πολλά είδη μπρι, με κόκκους πιπεριού, με </a:t>
            </a:r>
            <a:r>
              <a:rPr lang="en-GB" b="0" i="0" u="sng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8"/>
              </a:rPr>
              <a:t>πάπρικα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 με ξηρούς καρπούς κτλ.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6369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7FCF44-140A-4C3B-AAF1-E8CD64312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Merlot</a:t>
            </a:r>
            <a:r>
              <a:rPr lang="el-GR" dirty="0"/>
              <a:t>(</a:t>
            </a:r>
            <a:r>
              <a:rPr lang="el-GR" dirty="0" err="1"/>
              <a:t>μερλο</a:t>
            </a:r>
            <a:r>
              <a:rPr lang="el-GR" dirty="0"/>
              <a:t>)</a:t>
            </a:r>
            <a:endParaRPr lang="en-GB" dirty="0"/>
          </a:p>
        </p:txBody>
      </p:sp>
      <p:pic>
        <p:nvPicPr>
          <p:cNvPr id="6" name="Θέση εικόνας 5">
            <a:extLst>
              <a:ext uri="{FF2B5EF4-FFF2-40B4-BE49-F238E27FC236}">
                <a16:creationId xmlns:a16="http://schemas.microsoft.com/office/drawing/2014/main" id="{2220BEC4-F562-4A0A-8253-AD7E5554550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7DCC899-578E-4473-98FB-1D67E9E7D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Το </a:t>
            </a:r>
            <a:r>
              <a:rPr lang="el-GR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Μερλό</a:t>
            </a:r>
            <a:r>
              <a:rPr lang="el-GR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el-GR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Γαλλικά"/>
              </a:rPr>
              <a:t>γαλ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Γαλλικά"/>
              </a:rPr>
              <a:t>.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l-GR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Merlot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είναι γαλλική ποικιλία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4" tooltip="Αμπέλι"/>
              </a:rPr>
              <a:t>αμπέλου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η οποία χρησιμοποιείται για παραγωγή ερυθρών κρασιών. Μαζί με την ποικιλία </a:t>
            </a:r>
            <a:r>
              <a:rPr lang="el-GR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5" tooltip="Καμπερνέ Σοβινιόν"/>
              </a:rPr>
              <a:t>Καμπερνέ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5" tooltip="Καμπερνέ Σοβινιόν"/>
              </a:rPr>
              <a:t> </a:t>
            </a:r>
            <a:r>
              <a:rPr lang="el-GR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5" tooltip="Καμπερνέ Σοβινιόν"/>
              </a:rPr>
              <a:t>Σοβινιόν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θεωρείται μία από τις πιο δημοφιλείς ποικιλίες της αμπέλου και καλλιεργείται σε πολλές αμπελουργικές χώρες</a:t>
            </a:r>
            <a:r>
              <a:rPr lang="el-GR" b="0" i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36467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216</Words>
  <Application>Microsoft Office PowerPoint</Application>
  <PresentationFormat>Ευρεία οθόνη</PresentationFormat>
  <Paragraphs>6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Μερλοτ(merlot)</vt:lpstr>
      <vt:lpstr>Merlot(μερλο)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Μερλοτ(merlot)</dc:title>
  <dc:creator>Evangelos Pantelelis</dc:creator>
  <cp:lastModifiedBy>Tessy Manoussaki</cp:lastModifiedBy>
  <cp:revision>2</cp:revision>
  <dcterms:created xsi:type="dcterms:W3CDTF">2021-12-04T10:52:03Z</dcterms:created>
  <dcterms:modified xsi:type="dcterms:W3CDTF">2021-12-05T12:42:59Z</dcterms:modified>
</cp:coreProperties>
</file>