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80" d="100"/>
          <a:sy n="80" d="100"/>
        </p:scale>
        <p:origin x="-10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2662-F6BF-4714-A0E6-D5AF65CBB91D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16A5-1705-403E-A2CD-8A644F15C58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6929486" cy="857256"/>
          </a:xfrm>
        </p:spPr>
        <p:txBody>
          <a:bodyPr/>
          <a:lstStyle/>
          <a:p>
            <a:r>
              <a:rPr lang="el-GR" b="1" dirty="0" smtClean="0"/>
              <a:t>Αερόστατο</a:t>
            </a:r>
            <a:endParaRPr lang="el-GR" b="1" dirty="0"/>
          </a:p>
        </p:txBody>
      </p:sp>
      <p:pic>
        <p:nvPicPr>
          <p:cNvPr id="6" name="5 - Εικόνα" descr="εξω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147193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Χωρίς τίτλ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8293"/>
            <a:ext cx="8812217" cy="660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1_201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736" y="1946662"/>
            <a:ext cx="4714909" cy="35361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000100" y="4286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1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286380" y="150017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Συγκέντρωσα τα απαραίτητα υλικά και εργαλεία σύμφωνα με το βίντεο στο </a:t>
            </a:r>
            <a:r>
              <a:rPr lang="en-US" sz="2000" dirty="0" smtClean="0"/>
              <a:t>YouTube.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Στη συνέχεια έκοψα την εφημερίδα σε μικρά κομμάτια.</a:t>
            </a:r>
            <a:endParaRPr lang="el-GR" sz="20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4929190" y="4000504"/>
            <a:ext cx="3143272" cy="1428760"/>
          </a:xfrm>
          <a:prstGeom prst="wedgeEllipseCallout">
            <a:avLst>
              <a:gd name="adj1" fmla="val -107737"/>
              <a:gd name="adj2" fmla="val -102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572132" y="421481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Κόλλησα 1 στρώση εφημερίδας στο μπαλόνι</a:t>
            </a:r>
            <a:endParaRPr lang="el-G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1_20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36219" y="1678765"/>
            <a:ext cx="4857752" cy="364331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429388" y="35716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2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928662" y="1285860"/>
            <a:ext cx="2857520" cy="1643074"/>
          </a:xfrm>
          <a:prstGeom prst="wedgeEllipseCallout">
            <a:avLst>
              <a:gd name="adj1" fmla="val 143622"/>
              <a:gd name="adj2" fmla="val 6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000100" y="164305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Τοποθέτησα σταυρωτά το σχοινί και κόλλησα άλλες 2 στρώσεις εφημερίδας</a:t>
            </a:r>
          </a:p>
          <a:p>
            <a:endParaRPr lang="el-GR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1857356" y="4643446"/>
            <a:ext cx="2428892" cy="1428760"/>
          </a:xfrm>
          <a:prstGeom prst="wedgeEllipseCallout">
            <a:avLst>
              <a:gd name="adj1" fmla="val 154841"/>
              <a:gd name="adj2" fmla="val -44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2000232" y="48577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Πρόσθεσα ένα κυπελάκι στο στόμιο του μπαλονιού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2_09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4342" y="1714484"/>
            <a:ext cx="5143504" cy="385762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928662" y="28572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3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929190" y="178592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Έμεινε όλο το βράδυ ώστε να στεγνώσει και να κολλήσει καλά.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3_19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4247" y="1619234"/>
            <a:ext cx="5524507" cy="41433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357950" y="35716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4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357158" y="1714488"/>
            <a:ext cx="3357586" cy="2286016"/>
          </a:xfrm>
          <a:prstGeom prst="wedgeEllipseCallout">
            <a:avLst>
              <a:gd name="adj1" fmla="val 99134"/>
              <a:gd name="adj2" fmla="val 4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785786" y="214311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Φορώντας χειρουργικά γάντια και με αντίστοιχη λεπτομέρεια, έβαψα το μπαλόνι.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3_192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4649" y="1634120"/>
            <a:ext cx="5072098" cy="380407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214414" y="28572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5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5143504" y="1928802"/>
            <a:ext cx="2786082" cy="1643074"/>
          </a:xfrm>
          <a:prstGeom prst="wedgeEllipseCallout">
            <a:avLst>
              <a:gd name="adj1" fmla="val -133003"/>
              <a:gd name="adj2" fmla="val 2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500694" y="221455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Τέλος έβαψα το κυπελάκι-καλάθι του αερόστατου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214942" y="28572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6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βήμα</a:t>
            </a:r>
            <a:endParaRPr lang="el-GR" sz="2400" b="1" dirty="0"/>
          </a:p>
        </p:txBody>
      </p:sp>
      <p:pic>
        <p:nvPicPr>
          <p:cNvPr id="5" name="4 - Εικόνα" descr="εξω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928670"/>
            <a:ext cx="1918757" cy="52149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28662" y="128586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αερόστατο είναι έτοιμο να πετάξει!!</a:t>
            </a:r>
            <a:endParaRPr lang="el-GR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3" y="3571877"/>
            <a:ext cx="31432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Καλό ταξίδι!!!</a:t>
            </a:r>
            <a:endParaRPr lang="el-G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98</Words>
  <Application>Microsoft Office PowerPoint</Application>
  <PresentationFormat>Προβολή στην οθόνη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Αερόστατο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Αερόστατο</dc:title>
  <dc:creator>Thanos</dc:creator>
  <cp:lastModifiedBy>Θανάσης</cp:lastModifiedBy>
  <cp:revision>18</cp:revision>
  <dcterms:created xsi:type="dcterms:W3CDTF">2020-11-25T14:22:44Z</dcterms:created>
  <dcterms:modified xsi:type="dcterms:W3CDTF">2021-01-19T09:43:27Z</dcterms:modified>
</cp:coreProperties>
</file>