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9F37-245F-45DC-968B-6D52F54C8A3E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F2243-0E2B-4821-A6C2-DFC9F9EED5E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/>
              <a:t>Η ΑΝΑΠΤΥΞΗ ΤΗΣ ΤΕΧΝΟΛΟΓΙΑΣ ΜΕΣΩ ΤΗΣ </a:t>
            </a:r>
            <a:r>
              <a:rPr lang="el-GR" sz="4000" b="1" dirty="0" smtClean="0"/>
              <a:t>ΕΡΕΥΝΑΣ</a:t>
            </a:r>
            <a:endParaRPr lang="el-GR" sz="4000" dirty="0"/>
          </a:p>
        </p:txBody>
      </p:sp>
      <p:sp>
        <p:nvSpPr>
          <p:cNvPr id="4" name="3 - TextBox"/>
          <p:cNvSpPr txBox="1"/>
          <p:nvPr/>
        </p:nvSpPr>
        <p:spPr>
          <a:xfrm>
            <a:off x="1357290" y="221455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? Πώς </a:t>
            </a:r>
            <a:r>
              <a:rPr lang="el-GR" sz="2400" b="1" dirty="0"/>
              <a:t>γίνεται η έρευνα;</a:t>
            </a:r>
            <a:endParaRPr lang="el-GR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2214546" y="3214686"/>
            <a:ext cx="52864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/>
              <a:t>Έρευνα μέσω </a:t>
            </a:r>
            <a:r>
              <a:rPr lang="el-GR" sz="2400" dirty="0" smtClean="0"/>
              <a:t>εξερεύνησης</a:t>
            </a:r>
          </a:p>
          <a:p>
            <a:pPr>
              <a:buFont typeface="Wingdings" pitchFamily="2" charset="2"/>
              <a:buChar char="Ø"/>
            </a:pP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Έρευνα μέσω πρόγνωσης</a:t>
            </a:r>
            <a:r>
              <a:rPr lang="el-GR" sz="2400" b="1" dirty="0"/>
              <a:t>	</a:t>
            </a:r>
            <a:endParaRPr lang="el-GR" sz="2400" b="1" dirty="0" smtClean="0"/>
          </a:p>
          <a:p>
            <a:r>
              <a:rPr lang="el-GR" b="1" dirty="0"/>
              <a:t>	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/>
              <a:t>Έρευνα μέσω εξερεύνησης	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sz="2400" dirty="0"/>
              <a:t>Εξερευνούμε λοιπόν 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pPr>
              <a:buNone/>
            </a:pPr>
            <a:endParaRPr lang="el-GR" sz="2400" dirty="0"/>
          </a:p>
          <a:p>
            <a:pPr>
              <a:buFont typeface="Wingdings" pitchFamily="2" charset="2"/>
              <a:buChar char="q"/>
            </a:pPr>
            <a:r>
              <a:rPr lang="el-GR" sz="2400" dirty="0"/>
              <a:t>Τη </a:t>
            </a:r>
            <a:r>
              <a:rPr lang="el-GR" sz="2400" b="1" dirty="0"/>
              <a:t>θέση</a:t>
            </a:r>
            <a:r>
              <a:rPr lang="el-GR" sz="2400" dirty="0"/>
              <a:t> μας </a:t>
            </a:r>
            <a:r>
              <a:rPr lang="el-GR" sz="2400" dirty="0" smtClean="0"/>
              <a:t>και την </a:t>
            </a:r>
            <a:r>
              <a:rPr lang="el-GR" sz="2400" b="1" dirty="0" smtClean="0"/>
              <a:t>κατεύθυνση</a:t>
            </a:r>
            <a:r>
              <a:rPr lang="el-GR" sz="2400" dirty="0" smtClean="0"/>
              <a:t>: </a:t>
            </a:r>
            <a:r>
              <a:rPr lang="el-GR" sz="2400" dirty="0"/>
              <a:t>πού είμαστε, πού έχουμε πάει, πού πηγαίνουμε, πού μπορούμε να φτάσουμε</a:t>
            </a:r>
            <a:r>
              <a:rPr lang="el-GR" sz="2400" dirty="0" smtClean="0"/>
              <a:t>;</a:t>
            </a:r>
          </a:p>
          <a:p>
            <a:pPr>
              <a:buNone/>
            </a:pPr>
            <a:endParaRPr lang="el-GR" sz="1000" dirty="0"/>
          </a:p>
          <a:p>
            <a:pPr lvl="0">
              <a:buFont typeface="Wingdings" pitchFamily="2" charset="2"/>
              <a:buChar char="q"/>
            </a:pPr>
            <a:r>
              <a:rPr lang="el-GR" sz="2400" dirty="0"/>
              <a:t>Το </a:t>
            </a:r>
            <a:r>
              <a:rPr lang="el-GR" sz="2400" b="1" dirty="0"/>
              <a:t>διάστημα</a:t>
            </a:r>
            <a:r>
              <a:rPr lang="el-GR" sz="2400" dirty="0"/>
              <a:t>: τι υπάρχει εκεί έξω</a:t>
            </a:r>
            <a:r>
              <a:rPr lang="el-GR" sz="2400" dirty="0" smtClean="0"/>
              <a:t>;</a:t>
            </a:r>
          </a:p>
          <a:p>
            <a:pPr lvl="0">
              <a:buNone/>
            </a:pPr>
            <a:endParaRPr lang="el-GR" sz="1000" dirty="0"/>
          </a:p>
          <a:p>
            <a:pPr lvl="0">
              <a:buFont typeface="Wingdings" pitchFamily="2" charset="2"/>
              <a:buChar char="q"/>
            </a:pPr>
            <a:r>
              <a:rPr lang="el-GR" sz="2400" dirty="0"/>
              <a:t>Τους </a:t>
            </a:r>
            <a:r>
              <a:rPr lang="el-GR" sz="2400" b="1" dirty="0"/>
              <a:t>ωκεανούς</a:t>
            </a:r>
            <a:r>
              <a:rPr lang="el-GR" sz="2400" dirty="0"/>
              <a:t>: τι υπάρχει εκεί </a:t>
            </a:r>
            <a:r>
              <a:rPr lang="el-GR" sz="2400" dirty="0" smtClean="0"/>
              <a:t>κάτω;</a:t>
            </a:r>
          </a:p>
          <a:p>
            <a:pPr lvl="0">
              <a:buFont typeface="Wingdings" pitchFamily="2" charset="2"/>
              <a:buChar char="q"/>
            </a:pPr>
            <a:endParaRPr lang="el-GR" sz="1000" dirty="0"/>
          </a:p>
          <a:p>
            <a:pPr lvl="0">
              <a:buFont typeface="Wingdings" pitchFamily="2" charset="2"/>
              <a:buChar char="q"/>
            </a:pPr>
            <a:r>
              <a:rPr lang="el-GR" sz="2400" dirty="0"/>
              <a:t>Το </a:t>
            </a:r>
            <a:r>
              <a:rPr lang="el-GR" sz="2400" b="1" dirty="0"/>
              <a:t>μικρόκοσμο</a:t>
            </a:r>
            <a:r>
              <a:rPr lang="el-GR" sz="2400" dirty="0"/>
              <a:t>: τι υπάρχει εκεί μέσα</a:t>
            </a:r>
            <a:r>
              <a:rPr lang="el-GR" sz="2400" dirty="0" smtClean="0"/>
              <a:t>;</a:t>
            </a:r>
          </a:p>
          <a:p>
            <a:pPr lvl="0">
              <a:buFont typeface="Wingdings" pitchFamily="2" charset="2"/>
              <a:buChar char="q"/>
            </a:pPr>
            <a:endParaRPr lang="el-GR" sz="1000" dirty="0"/>
          </a:p>
          <a:p>
            <a:pPr lvl="0">
              <a:buFont typeface="Wingdings" pitchFamily="2" charset="2"/>
              <a:buChar char="q"/>
            </a:pPr>
            <a:r>
              <a:rPr lang="el-GR" sz="2400" dirty="0"/>
              <a:t>Την </a:t>
            </a:r>
            <a:r>
              <a:rPr lang="el-GR" sz="2400" b="1" dirty="0"/>
              <a:t>ιστορία</a:t>
            </a:r>
            <a:r>
              <a:rPr lang="el-GR" sz="2400" dirty="0"/>
              <a:t>: πόσο παλιά είναι;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/>
              <a:t>Έρευνα μέσω πρόγνωσης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sz="3100" dirty="0" smtClean="0"/>
              <a:t>Κάνουμε </a:t>
            </a:r>
            <a:r>
              <a:rPr lang="el-GR" sz="3100" dirty="0"/>
              <a:t>πρόγνωση με </a:t>
            </a:r>
            <a:r>
              <a:rPr lang="el-GR" sz="3100" dirty="0" smtClean="0"/>
              <a:t>:</a:t>
            </a:r>
          </a:p>
          <a:p>
            <a:pPr>
              <a:buNone/>
            </a:pPr>
            <a:endParaRPr lang="el-GR" sz="1400" dirty="0"/>
          </a:p>
          <a:p>
            <a:pPr>
              <a:buFont typeface="Webdings"/>
              <a:buChar char=""/>
            </a:pPr>
            <a:r>
              <a:rPr lang="el-GR" sz="3100" b="1" dirty="0" smtClean="0"/>
              <a:t>Προβολή </a:t>
            </a:r>
            <a:r>
              <a:rPr lang="el-GR" sz="3100" b="1" dirty="0"/>
              <a:t>τάσεων</a:t>
            </a:r>
            <a:r>
              <a:rPr lang="el-GR" sz="3100" dirty="0"/>
              <a:t> : μαντεύουμε τις μελλοντικές εξελίξεις</a:t>
            </a:r>
            <a:r>
              <a:rPr lang="el-GR" sz="3100" dirty="0" smtClean="0"/>
              <a:t>.</a:t>
            </a:r>
          </a:p>
          <a:p>
            <a:pPr>
              <a:buFont typeface="Webdings"/>
              <a:buChar char=""/>
            </a:pPr>
            <a:endParaRPr lang="el-GR" sz="1300" dirty="0"/>
          </a:p>
          <a:p>
            <a:pPr>
              <a:buFont typeface="Webdings"/>
              <a:buChar char=""/>
            </a:pPr>
            <a:r>
              <a:rPr lang="el-GR" sz="3100" b="1" dirty="0" smtClean="0"/>
              <a:t>Διεξαγωγή </a:t>
            </a:r>
            <a:r>
              <a:rPr lang="el-GR" sz="3100" b="1" dirty="0"/>
              <a:t>ερευνών</a:t>
            </a:r>
            <a:r>
              <a:rPr lang="el-GR" sz="3100" dirty="0"/>
              <a:t> : ερευνούμε τις απόψεις των ειδικών στον τομέα που εξετάζουμε</a:t>
            </a:r>
            <a:r>
              <a:rPr lang="el-GR" sz="3100" dirty="0" smtClean="0"/>
              <a:t>.</a:t>
            </a:r>
          </a:p>
          <a:p>
            <a:pPr>
              <a:buFont typeface="Webdings"/>
              <a:buChar char=""/>
            </a:pPr>
            <a:endParaRPr lang="el-GR" sz="1400" dirty="0"/>
          </a:p>
          <a:p>
            <a:pPr>
              <a:buFont typeface="Webdings"/>
              <a:buChar char=""/>
            </a:pPr>
            <a:r>
              <a:rPr lang="el-GR" sz="3100" b="1" dirty="0" smtClean="0"/>
              <a:t>Δημιουργία </a:t>
            </a:r>
            <a:r>
              <a:rPr lang="el-GR" sz="3100" b="1" dirty="0"/>
              <a:t>μελλοντικών ιστοριών </a:t>
            </a:r>
            <a:r>
              <a:rPr lang="el-GR" sz="3100" dirty="0"/>
              <a:t>:</a:t>
            </a:r>
            <a:r>
              <a:rPr lang="el-GR" sz="3100" b="1" dirty="0"/>
              <a:t>  </a:t>
            </a:r>
            <a:r>
              <a:rPr lang="el-GR" sz="3100" dirty="0"/>
              <a:t>μελετάμε το μέλλον με τη βοήθεια των μελλοντικών ιστοριών. 	</a:t>
            </a:r>
            <a:endParaRPr lang="el-GR" sz="3100" dirty="0" smtClean="0"/>
          </a:p>
          <a:p>
            <a:pPr>
              <a:buFont typeface="Webdings"/>
              <a:buChar char=""/>
            </a:pPr>
            <a:endParaRPr lang="el-GR" sz="1400" dirty="0"/>
          </a:p>
          <a:p>
            <a:pPr>
              <a:buFont typeface="Webdings"/>
              <a:buChar char=""/>
            </a:pPr>
            <a:r>
              <a:rPr lang="el-GR" sz="3100" b="1" dirty="0" smtClean="0"/>
              <a:t>Δημιουργία </a:t>
            </a:r>
            <a:r>
              <a:rPr lang="el-GR" sz="3100" b="1" dirty="0"/>
              <a:t>μελλοντικών σεναρίων </a:t>
            </a:r>
            <a:r>
              <a:rPr lang="el-GR" sz="3100" dirty="0" smtClean="0"/>
              <a:t>: δημιουργούμε </a:t>
            </a:r>
            <a:r>
              <a:rPr lang="el-GR" sz="3100" dirty="0"/>
              <a:t>φανταστικές ‘’εικόνες’’ σχετικά με το τι μπορεί να συμβεί στο μέλλον</a:t>
            </a:r>
            <a:r>
              <a:rPr lang="el-GR" sz="3100" dirty="0" smtClean="0"/>
              <a:t>.</a:t>
            </a:r>
          </a:p>
          <a:p>
            <a:pPr>
              <a:buFont typeface="Webdings"/>
              <a:buChar char=""/>
            </a:pPr>
            <a:endParaRPr lang="el-GR" sz="1600" dirty="0"/>
          </a:p>
          <a:p>
            <a:pPr lvl="0">
              <a:buNone/>
            </a:pPr>
            <a:r>
              <a:rPr lang="el-GR" sz="3100" b="1" dirty="0" smtClean="0">
                <a:sym typeface="Webdings"/>
              </a:rPr>
              <a:t> </a:t>
            </a:r>
            <a:r>
              <a:rPr lang="el-GR" sz="3100" b="1" dirty="0" smtClean="0"/>
              <a:t>Χρήση </a:t>
            </a:r>
            <a:r>
              <a:rPr lang="el-GR" sz="3100" b="1" dirty="0"/>
              <a:t>μοντέλων </a:t>
            </a:r>
            <a:r>
              <a:rPr lang="el-GR" sz="3100" dirty="0"/>
              <a:t>:</a:t>
            </a:r>
            <a:r>
              <a:rPr lang="el-GR" sz="3100" b="1" dirty="0"/>
              <a:t> </a:t>
            </a:r>
            <a:r>
              <a:rPr lang="el-GR" sz="3100" dirty="0"/>
              <a:t>με τον μοντελισμό, προσπαθούμε να μεταφράσουμε τις ιδέες μας σε πιο ορατές και χειροπιαστές μορφές. 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120</Words>
  <Application>Microsoft Office PowerPoint</Application>
  <PresentationFormat>Προβολή στην οθόνη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Η ΑΝΑΠΤΥΞΗ ΤΗΣ ΤΕΧΝΟΛΟΓΙΑΣ ΜΕΣΩ ΤΗΣ ΕΡΕΥΝΑΣ</vt:lpstr>
      <vt:lpstr>Έρευνα μέσω εξερεύνησης </vt:lpstr>
      <vt:lpstr>Έρευνα μέσω πρόγνωσης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ΑΝΑΠΤΥΞΗ ΤΗΣ ΤΕΧΝΟΛΟΓΙΑΣ ΜΕΣΩ ΤΗΣ ΕΡΕΥΝΑΣ</dc:title>
  <dc:creator>Thanos</dc:creator>
  <cp:lastModifiedBy>Thanos</cp:lastModifiedBy>
  <cp:revision>6</cp:revision>
  <dcterms:created xsi:type="dcterms:W3CDTF">2020-11-13T17:31:29Z</dcterms:created>
  <dcterms:modified xsi:type="dcterms:W3CDTF">2020-11-13T17:46:11Z</dcterms:modified>
</cp:coreProperties>
</file>