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med.gr/tags/tag/13280/sakxaro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ednutrition.gr/portal/efarmoges/leksiko-diatrofis/13166-fytikes-in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71635"/>
          </a:xfrm>
        </p:spPr>
        <p:txBody>
          <a:bodyPr/>
          <a:lstStyle/>
          <a:p>
            <a:r>
              <a:rPr lang="el-GR" dirty="0" smtClean="0"/>
              <a:t>ΥΔΑΤΑΝΘΡΑΚΕΣ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14366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Είναι σημαντικοί οι υδατάνθρακες για τον οργανισμό μας;</a:t>
            </a:r>
            <a:endParaRPr lang="el-G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55721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l-GR" dirty="0" smtClean="0"/>
              <a:t>Φωτοσύνθεση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Χρησιμότητα των υδατανθράκων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Οι υδατάνθρακες είναι ιδιαίτερης σημασίας θρεπτικά συστατικά.</a:t>
            </a:r>
          </a:p>
          <a:p>
            <a:r>
              <a:rPr lang="el-GR" dirty="0" smtClean="0"/>
              <a:t>Αποτελούν πηγή ενέργειας για τον ανθρώπινο οργανισμό.</a:t>
            </a:r>
          </a:p>
          <a:p>
            <a:r>
              <a:rPr lang="el-GR" dirty="0" smtClean="0"/>
              <a:t>Προφυλάσσουν τις πρωτεΐνες του σώματος από την αποικοδόμηση</a:t>
            </a:r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35758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l-GR" sz="3100" dirty="0" smtClean="0"/>
              <a:t>Οι υδατάνθρακες </a:t>
            </a:r>
            <a:r>
              <a:rPr lang="el-GR" sz="3100" dirty="0" smtClean="0"/>
              <a:t>χωρίζονται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dirty="0" smtClean="0"/>
              <a:t>Α</a:t>
            </a:r>
            <a:r>
              <a:rPr lang="el-GR" dirty="0" smtClean="0"/>
              <a:t>πλούς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500065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 Σύνθετους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85394"/>
            <a:ext cx="4040188" cy="227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214710" cy="208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71918"/>
            <a:ext cx="364333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4214842" cy="239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Υπάρχουν όμως και οι </a:t>
            </a:r>
            <a:r>
              <a:rPr lang="el-GR" b="1" dirty="0" smtClean="0"/>
              <a:t>«καλοί» σύνθετοι υδατάνθρακες</a:t>
            </a:r>
            <a:r>
              <a:rPr lang="el-GR" dirty="0" smtClean="0"/>
              <a:t>, οι οποίοι αποτελούνται από μεγάλες αλυσίδες μορίων σακχάρων και διασπώνται στον οργανισμό με πολύ πιο αργό ρυθμό. Αυτό σημαίνει ότι δεν ανεβάζουν απότομα τα επίπεδα του </a:t>
            </a:r>
            <a:r>
              <a:rPr lang="el-GR" b="1" dirty="0" smtClean="0">
                <a:hlinkClick r:id="rId2" tooltip="ΣΑΚΧΑΡΟ"/>
              </a:rPr>
              <a:t>σακχάρου</a:t>
            </a:r>
            <a:r>
              <a:rPr lang="el-GR" dirty="0" smtClean="0"/>
              <a:t> στο αίμα και βοηθούν στον καλύτερο έλεγχο της πείνας.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Το άμυλο </a:t>
            </a:r>
            <a:r>
              <a:rPr lang="el-GR" dirty="0" smtClean="0"/>
              <a:t>εμφανίζεται φυσικά σε λαχανικά (αρακάς), δημητριακά πρωινού, όσπρια, ζυμαρικά, ρύζι, ψωμί </a:t>
            </a:r>
            <a:r>
              <a:rPr lang="el-GR" dirty="0" err="1" smtClean="0"/>
              <a:t>κ.ά</a:t>
            </a:r>
            <a:endParaRPr lang="el-GR" dirty="0" smtClean="0"/>
          </a:p>
          <a:p>
            <a:r>
              <a:rPr lang="el-GR" dirty="0" smtClean="0"/>
              <a:t> </a:t>
            </a:r>
            <a:r>
              <a:rPr lang="el-GR" b="1" dirty="0" smtClean="0"/>
              <a:t>Η</a:t>
            </a:r>
            <a:r>
              <a:rPr lang="el-GR" b="1" dirty="0" smtClean="0"/>
              <a:t> </a:t>
            </a:r>
            <a:r>
              <a:rPr lang="el-GR" b="1" dirty="0" smtClean="0"/>
              <a:t>φυτικές </a:t>
            </a:r>
            <a:r>
              <a:rPr lang="el-GR" b="1" dirty="0" smtClean="0"/>
              <a:t>ίνες</a:t>
            </a:r>
          </a:p>
          <a:p>
            <a:r>
              <a:rPr lang="el-GR" b="1" dirty="0" smtClean="0"/>
              <a:t>Γλυκογόνο</a:t>
            </a:r>
            <a:endParaRPr lang="el-G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Φυτικές </a:t>
            </a:r>
            <a:r>
              <a:rPr lang="el-GR" dirty="0" smtClean="0"/>
              <a:t>ί</a:t>
            </a:r>
            <a:r>
              <a:rPr lang="el-GR" dirty="0" smtClean="0"/>
              <a:t>νες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 </a:t>
            </a:r>
            <a:r>
              <a:rPr lang="el-GR" b="1" dirty="0" smtClean="0">
                <a:hlinkClick r:id="rId2"/>
              </a:rPr>
              <a:t>φυτικές ίνες ανήκουν στην κατηγορία των υδατανθράκων</a:t>
            </a:r>
            <a:r>
              <a:rPr lang="el-GR" dirty="0" smtClean="0"/>
              <a:t> που δε διασπώνται στο λεπτό έντερο και καταλήγουν στο παχύ έντερο. Θα τις βρείτε σε φρούτα, λαχανικά, δημητριακά ολικής άλεσης, όσπρια, ξηρούς καρπούς και σπόρους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14818"/>
            <a:ext cx="42862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el-GR" dirty="0" smtClean="0"/>
              <a:t>ρησιμότητα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συμβάλλουν στην ομαλή λειτουργία του εντέρου μας </a:t>
            </a:r>
            <a:r>
              <a:rPr lang="el-GR" dirty="0" smtClean="0"/>
              <a:t>και</a:t>
            </a:r>
          </a:p>
          <a:p>
            <a:r>
              <a:rPr lang="el-GR" dirty="0" smtClean="0"/>
              <a:t> </a:t>
            </a:r>
            <a:r>
              <a:rPr lang="el-GR" dirty="0" smtClean="0"/>
              <a:t>μας βοηθούν να χάσουμε βάρος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 smtClean="0"/>
              <a:t>παίζουν καθοριστικό ρόλο στην βραδύτερη απορρόφηση γλυκόζης στο αίμα μας και δεσμεύουν μέρος της χοληστερίνης των τροφών με τις οποίες καταναλώνονται μαζί. </a:t>
            </a:r>
          </a:p>
          <a:p>
            <a:r>
              <a:rPr lang="el-GR" dirty="0" smtClean="0"/>
              <a:t>Καλύτερη λειτουργία της καρδιάς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15352" cy="1857388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Οι υδατάνθρακες πρέπει να καταλαμβάνουν το 60 τα εκατό του ημερήσιου διαιτολογίου μας!!!!!!</a:t>
            </a:r>
            <a:endParaRPr lang="el-GR" sz="3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571504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Ώ</a:t>
            </a:r>
            <a:r>
              <a:rPr lang="el-GR" dirty="0" smtClean="0"/>
              <a:t>ρα για προβληματισμό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Διαφορές ανάμεσα στο </a:t>
            </a:r>
            <a:r>
              <a:rPr lang="el-GR" dirty="0" smtClean="0"/>
              <a:t>ά</a:t>
            </a:r>
            <a:r>
              <a:rPr lang="el-GR" dirty="0" smtClean="0"/>
              <a:t>σπρο</a:t>
            </a:r>
            <a:endParaRPr lang="el-G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2857496"/>
            <a:ext cx="2619048" cy="1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Και το μαύρο ψωμί</a:t>
            </a:r>
            <a:endParaRPr lang="el-GR" dirty="0"/>
          </a:p>
        </p:txBody>
      </p:sp>
      <p:pic>
        <p:nvPicPr>
          <p:cNvPr id="5125" name="Picture 5" descr="Βιολογικό Σπιτικό Ψωμί | alevri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00306"/>
            <a:ext cx="3714776" cy="2662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07196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136</Words>
  <Application>Microsoft Office PowerPoint</Application>
  <PresentationFormat>Προβολή στην οθόνη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ΥΔΑΤΑΝΘΡΑΚΕΣ</vt:lpstr>
      <vt:lpstr>Φωτοσύνθεση</vt:lpstr>
      <vt:lpstr>Χρησιμότητα των υδατανθράκων </vt:lpstr>
      <vt:lpstr>Οι υδατάνθρακες χωρίζονται</vt:lpstr>
      <vt:lpstr> </vt:lpstr>
      <vt:lpstr>Φυτικές ίνες</vt:lpstr>
      <vt:lpstr>Χρησιμότητα</vt:lpstr>
      <vt:lpstr>Οι υδατάνθρακες πρέπει να καταλαμβάνουν το 60 τα εκατό του ημερήσιου διαιτολογίου μας!!!!!!</vt:lpstr>
      <vt:lpstr>Ώρα για προβληματισμό</vt:lpstr>
      <vt:lpstr>Είναι σημαντικοί οι υδατάνθρακες για τον οργανισμό μας;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ΥΔΑΤΑΝΘΡΑΚΕΣ</dc:title>
  <dc:creator>ΜΑΡΙΑ</dc:creator>
  <cp:lastModifiedBy>nikiforos</cp:lastModifiedBy>
  <cp:revision>12</cp:revision>
  <dcterms:created xsi:type="dcterms:W3CDTF">2020-11-11T18:13:24Z</dcterms:created>
  <dcterms:modified xsi:type="dcterms:W3CDTF">2020-11-11T19:45:28Z</dcterms:modified>
</cp:coreProperties>
</file>