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5"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EDF824E-E5EC-41CD-B7B1-53F58FAA859F}" v="47" dt="2025-04-06T16:29:52.71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66" d="100"/>
          <a:sy n="66" d="100"/>
        </p:scale>
        <p:origin x="1330" y="2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04DB13E-F722-4ED6-BB00-556651E95281}"/>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7" name="Group 6">
            <a:extLst>
              <a:ext uri="{FF2B5EF4-FFF2-40B4-BE49-F238E27FC236}">
                <a16:creationId xmlns:a16="http://schemas.microsoft.com/office/drawing/2014/main" id="{E26428D7-C6F3-473D-A360-A3F5C3E8728C}"/>
              </a:ext>
            </a:extLst>
          </p:cNvPr>
          <p:cNvGrpSpPr/>
          <p:nvPr/>
        </p:nvGrpSpPr>
        <p:grpSpPr>
          <a:xfrm>
            <a:off x="5250180" y="1267730"/>
            <a:ext cx="1691640" cy="615934"/>
            <a:chOff x="5250180" y="1267730"/>
            <a:chExt cx="1691640" cy="615934"/>
          </a:xfrm>
        </p:grpSpPr>
        <p:cxnSp>
          <p:nvCxnSpPr>
            <p:cNvPr id="17" name="Straight Connector 16"/>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629103" y="2244830"/>
            <a:ext cx="8933796" cy="2437232"/>
          </a:xfrm>
        </p:spPr>
        <p:txBody>
          <a:bodyPr tIns="45720" bIns="45720" anchor="ctr">
            <a:normAutofit/>
          </a:bodyPr>
          <a:lstStyle>
            <a:lvl1pPr algn="ctr">
              <a:lnSpc>
                <a:spcPct val="83000"/>
              </a:lnSpc>
              <a:defRPr lang="en-US" sz="6800" b="0" kern="1200" cap="none"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629101" y="4682062"/>
            <a:ext cx="8936846" cy="457201"/>
          </a:xfrm>
        </p:spPr>
        <p:txBody>
          <a:bodyPr>
            <a:normAutofit/>
          </a:bodyPr>
          <a:lstStyle>
            <a:lvl1pPr marL="0" indent="0" algn="ctr">
              <a:spcBef>
                <a:spcPts val="0"/>
              </a:spcBef>
              <a:buNone/>
              <a:defRPr sz="1800" spc="80" baseline="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6"/>
            <a:ext cx="1554480" cy="485546"/>
          </a:xfrm>
        </p:spPr>
        <p:txBody>
          <a:bodyPr/>
          <a:lstStyle>
            <a:lvl1pPr algn="ctr">
              <a:defRPr sz="1300" spc="0" baseline="0">
                <a:solidFill>
                  <a:srgbClr val="FFFFFF"/>
                </a:solidFill>
                <a:latin typeface="+mn-lt"/>
              </a:defRPr>
            </a:lvl1pPr>
          </a:lstStyle>
          <a:p>
            <a:fld id="{EA0C0817-A112-4847-8014-A94B7D2A4EA3}" type="datetime1">
              <a:rPr lang="en-US" smtClean="0"/>
              <a:t>4/6/2025</a:t>
            </a:fld>
            <a:endParaRPr lang="en-US" dirty="0"/>
          </a:p>
        </p:txBody>
      </p:sp>
      <p:sp>
        <p:nvSpPr>
          <p:cNvPr id="21" name="Footer Placeholder 20"/>
          <p:cNvSpPr>
            <a:spLocks noGrp="1"/>
          </p:cNvSpPr>
          <p:nvPr>
            <p:ph type="ftr" sz="quarter" idx="11"/>
          </p:nvPr>
        </p:nvSpPr>
        <p:spPr>
          <a:xfrm>
            <a:off x="1629100" y="5177408"/>
            <a:ext cx="5730295" cy="228600"/>
          </a:xfrm>
        </p:spPr>
        <p:txBody>
          <a:bodyPr/>
          <a:lstStyle>
            <a:lvl1pPr algn="l">
              <a:defRPr>
                <a:solidFill>
                  <a:schemeClr val="tx1">
                    <a:lumMod val="85000"/>
                    <a:lumOff val="15000"/>
                  </a:schemeClr>
                </a:solidFill>
              </a:defRPr>
            </a:lvl1pPr>
          </a:lstStyle>
          <a:p>
            <a:endParaRPr lang="en-US" dirty="0"/>
          </a:p>
        </p:txBody>
      </p:sp>
      <p:sp>
        <p:nvSpPr>
          <p:cNvPr id="22" name="Slide Number Placeholder 21"/>
          <p:cNvSpPr>
            <a:spLocks noGrp="1"/>
          </p:cNvSpPr>
          <p:nvPr>
            <p:ph type="sldNum" sz="quarter" idx="12"/>
          </p:nvPr>
        </p:nvSpPr>
        <p:spPr>
          <a:xfrm>
            <a:off x="8606920" y="5177408"/>
            <a:ext cx="1955980"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12789837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4F40B7-36AB-4376-BE14-EF7004D79BB9}" type="datetime1">
              <a:rPr lang="en-US" smtClean="0"/>
              <a:t>4/6/2025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41562207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F87CAB8-DCAE-46A5-AADA-B3FAD11A54E0}" type="datetime1">
              <a:rPr lang="en-US" smtClean="0"/>
              <a:t>4/6/2025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14725161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32B432-ACDA-4023-A761-2BAB76577B62}" type="datetime1">
              <a:rPr lang="en-US" smtClean="0"/>
              <a:t>4/6/2025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18232600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0A4A1889-E37C-4EC3-9E41-9DAD221CF389}"/>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3" name="Rectangle 22"/>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629156" y="2275165"/>
            <a:ext cx="8933688" cy="2406895"/>
          </a:xfrm>
        </p:spPr>
        <p:txBody>
          <a:bodyPr anchor="ctr">
            <a:normAutofit/>
          </a:bodyPr>
          <a:lstStyle>
            <a:lvl1pPr algn="ctr">
              <a:lnSpc>
                <a:spcPct val="83000"/>
              </a:lnSpc>
              <a:defRPr lang="en-US" sz="68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grpSp>
        <p:nvGrpSpPr>
          <p:cNvPr id="16" name="Group 15">
            <a:extLst>
              <a:ext uri="{FF2B5EF4-FFF2-40B4-BE49-F238E27FC236}">
                <a16:creationId xmlns:a16="http://schemas.microsoft.com/office/drawing/2014/main" id="{1683EB04-C23E-490C-A1A6-030CF79D23C8}"/>
              </a:ext>
            </a:extLst>
          </p:cNvPr>
          <p:cNvGrpSpPr/>
          <p:nvPr/>
        </p:nvGrpSpPr>
        <p:grpSpPr>
          <a:xfrm>
            <a:off x="5250180" y="1267730"/>
            <a:ext cx="1691640" cy="615934"/>
            <a:chOff x="5250180" y="1267730"/>
            <a:chExt cx="1691640" cy="615934"/>
          </a:xfrm>
        </p:grpSpPr>
        <p:cxnSp>
          <p:nvCxnSpPr>
            <p:cNvPr id="17" name="Straight Connector 16">
              <a:extLst>
                <a:ext uri="{FF2B5EF4-FFF2-40B4-BE49-F238E27FC236}">
                  <a16:creationId xmlns:a16="http://schemas.microsoft.com/office/drawing/2014/main" id="{F8A84C03-E1CA-4A4E-81D6-9BB0C335B7A0}"/>
                </a:ext>
              </a:extLst>
            </p:cNvPr>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4A26FB5A-D5D1-4DAB-AC43-7F51A7F2D197}"/>
                </a:ext>
              </a:extLst>
            </p:cNvPr>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9303F14-E560-4C02-94F4-B4695FE26813}"/>
                </a:ext>
              </a:extLst>
            </p:cNvPr>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3" name="Text Placeholder 2"/>
          <p:cNvSpPr>
            <a:spLocks noGrp="1"/>
          </p:cNvSpPr>
          <p:nvPr>
            <p:ph type="body" idx="1"/>
          </p:nvPr>
        </p:nvSpPr>
        <p:spPr>
          <a:xfrm>
            <a:off x="1629156" y="4682062"/>
            <a:ext cx="8939784" cy="457200"/>
          </a:xfrm>
        </p:spPr>
        <p:txBody>
          <a:bodyPr anchor="t">
            <a:normAutofit/>
          </a:bodyPr>
          <a:lstStyle>
            <a:lvl1pPr marL="0" indent="0" algn="ctr">
              <a:buNone/>
              <a:tabLst>
                <a:tab pos="2633663" algn="l"/>
              </a:tabLst>
              <a:defRPr sz="1800">
                <a:solidFill>
                  <a:schemeClr val="tx1">
                    <a:lumMod val="95000"/>
                    <a:lumOff val="5000"/>
                  </a:schemeClr>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318760" y="1344502"/>
            <a:ext cx="1554480" cy="498781"/>
          </a:xfrm>
        </p:spPr>
        <p:txBody>
          <a:bodyPr/>
          <a:lstStyle>
            <a:lvl1pPr algn="ctr">
              <a:defRPr lang="en-US" sz="1300" kern="1200" spc="0" baseline="0">
                <a:solidFill>
                  <a:srgbClr val="FFFFFF"/>
                </a:solidFill>
                <a:latin typeface="+mn-lt"/>
                <a:ea typeface="+mn-ea"/>
                <a:cs typeface="+mn-cs"/>
              </a:defRPr>
            </a:lvl1pPr>
          </a:lstStyle>
          <a:p>
            <a:fld id="{D9C646AA-F36E-4540-911D-FFFC0A0EF24A}" type="datetime1">
              <a:rPr lang="en-US" smtClean="0"/>
              <a:t>4/6/2025</a:t>
            </a:fld>
            <a:endParaRPr lang="en-US" dirty="0"/>
          </a:p>
        </p:txBody>
      </p:sp>
      <p:sp>
        <p:nvSpPr>
          <p:cNvPr id="5" name="Footer Placeholder 4"/>
          <p:cNvSpPr>
            <a:spLocks noGrp="1"/>
          </p:cNvSpPr>
          <p:nvPr>
            <p:ph type="ftr" sz="quarter" idx="11"/>
          </p:nvPr>
        </p:nvSpPr>
        <p:spPr>
          <a:xfrm>
            <a:off x="1629157" y="5177408"/>
            <a:ext cx="5660134" cy="228600"/>
          </a:xfrm>
        </p:spPr>
        <p:txBody>
          <a:bodyPr/>
          <a:lstStyle>
            <a:lvl1pPr algn="l">
              <a:defRPr>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12"/>
          </p:nvPr>
        </p:nvSpPr>
        <p:spPr>
          <a:xfrm>
            <a:off x="8604504" y="5177408"/>
            <a:ext cx="1958339"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20015881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6176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9186D26-FA5F-4637-B602-B7C2DC34CFD4}" type="datetime1">
              <a:rPr lang="en-US" smtClean="0"/>
              <a:t>4/6/2025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40611649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663440" cy="640080"/>
          </a:xfrm>
        </p:spPr>
        <p:txBody>
          <a:bodyPr anchor="ctr">
            <a:normAutofit/>
          </a:bodyPr>
          <a:lstStyle>
            <a:lvl1pPr marL="0" indent="0" algn="l">
              <a:spcBef>
                <a:spcPts val="0"/>
              </a:spcBef>
              <a:buNone/>
              <a:defRPr sz="1900" b="1" i="0">
                <a:solidFill>
                  <a:schemeClr val="tx1"/>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1069848" y="2792472"/>
            <a:ext cx="4663440" cy="3163825"/>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458712" y="2074334"/>
            <a:ext cx="4663440" cy="640080"/>
          </a:xfrm>
        </p:spPr>
        <p:txBody>
          <a:bodyPr anchor="ctr">
            <a:normAutofit/>
          </a:bodyPr>
          <a:lstStyle>
            <a:lvl1pPr marL="0" indent="0" algn="l">
              <a:spcBef>
                <a:spcPts val="0"/>
              </a:spcBef>
              <a:buNone/>
              <a:defRPr sz="1900" b="1">
                <a:solidFill>
                  <a:schemeClr val="tx1"/>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458712" y="2792471"/>
            <a:ext cx="4663440" cy="3164509"/>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8A7F15D8-96D1-4781-BC50-CA8A088B2FE4}" type="datetime1">
              <a:rPr lang="en-US" smtClean="0"/>
              <a:t>4/6/2025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11727895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9A96C99-B8F8-4528-BD05-0E16E943DC09}" type="datetime1">
              <a:rPr lang="en-US" smtClean="0"/>
              <a:t>4/6/2025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12742554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636942-C211-4B28-8DBD-C953E00AF71B}" type="datetime1">
              <a:rPr lang="en-US" smtClean="0"/>
              <a:t>4/6/2025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6123958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5E1BBF9-8BEF-4353-BA68-30AAF9EBD8D8}"/>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a:extLst>
              <a:ext uri="{FF2B5EF4-FFF2-40B4-BE49-F238E27FC236}">
                <a16:creationId xmlns:a16="http://schemas.microsoft.com/office/drawing/2014/main" id="{5B941C21-2A5D-4912-AB06-1BB0C0EB6AE1}"/>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58200" y="607392"/>
            <a:ext cx="3161963" cy="1645920"/>
          </a:xfrm>
        </p:spPr>
        <p:txBody>
          <a:bodyPr anchor="b">
            <a:normAutofit/>
          </a:bodyPr>
          <a:lstStyle>
            <a:lvl1pPr algn="l" defTabSz="914400" rtl="0" eaLnBrk="1" latinLnBrk="0" hangingPunct="1">
              <a:lnSpc>
                <a:spcPct val="100000"/>
              </a:lnSpc>
              <a:spcBef>
                <a:spcPct val="0"/>
              </a:spcBef>
              <a:buNone/>
              <a:defRPr lang="en-US" sz="3200" b="0" kern="1200" cap="none" spc="0" baseline="0" dirty="0">
                <a:solidFill>
                  <a:schemeClr val="tx1"/>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68580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58200" y="2336800"/>
            <a:ext cx="3161963" cy="3606800"/>
          </a:xfrm>
        </p:spPr>
        <p:txBody>
          <a:bodyPr>
            <a:normAutofit/>
          </a:bodyPr>
          <a:lstStyle>
            <a:lvl1pPr marL="0" indent="0">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a:xfrm>
            <a:off x="5588000" y="6035040"/>
            <a:ext cx="1955800" cy="365760"/>
          </a:xfrm>
        </p:spPr>
        <p:txBody>
          <a:bodyPr/>
          <a:lstStyle>
            <a:lvl1pPr>
              <a:defRPr>
                <a:solidFill>
                  <a:schemeClr val="tx1">
                    <a:lumMod val="85000"/>
                    <a:lumOff val="15000"/>
                  </a:schemeClr>
                </a:solidFill>
              </a:defRPr>
            </a:lvl1pPr>
          </a:lstStyle>
          <a:p>
            <a:fld id="{7E8D12A6-918A-48BD-8CB9-CA713993B0EA}" type="datetime1">
              <a:rPr lang="en-US" smtClean="0"/>
              <a:t>4/6/2025</a:t>
            </a:fld>
            <a:endParaRPr lang="en-US"/>
          </a:p>
        </p:txBody>
      </p:sp>
      <p:sp>
        <p:nvSpPr>
          <p:cNvPr id="9" name="Footer Placeholder 8"/>
          <p:cNvSpPr>
            <a:spLocks noGrp="1"/>
          </p:cNvSpPr>
          <p:nvPr>
            <p:ph type="ftr" sz="quarter" idx="11"/>
          </p:nvPr>
        </p:nvSpPr>
        <p:spPr>
          <a:xfrm>
            <a:off x="685801" y="6035040"/>
            <a:ext cx="4584700" cy="365760"/>
          </a:xfrm>
        </p:spPr>
        <p:txBody>
          <a:bodyPr/>
          <a:lstStyle>
            <a:lvl1pPr algn="l">
              <a:defRPr/>
            </a:lvl1pPr>
          </a:lstStyle>
          <a:p>
            <a:endParaRPr lang="en-US"/>
          </a:p>
        </p:txBody>
      </p:sp>
      <p:sp>
        <p:nvSpPr>
          <p:cNvPr id="11" name="Slide Number Placeholder 10"/>
          <p:cNvSpPr>
            <a:spLocks noGrp="1"/>
          </p:cNvSpPr>
          <p:nvPr>
            <p:ph type="sldNum" sz="quarter" idx="12"/>
          </p:nvPr>
        </p:nvSpPr>
        <p:spPr>
          <a:xfrm>
            <a:off x="10396728" y="6035040"/>
            <a:ext cx="1223435" cy="36576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a:p>
        </p:txBody>
      </p:sp>
    </p:spTree>
    <p:extLst>
      <p:ext uri="{BB962C8B-B14F-4D97-AF65-F5344CB8AC3E}">
        <p14:creationId xmlns:p14="http://schemas.microsoft.com/office/powerpoint/2010/main" val="35402193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687CA98-D9C7-497F-A1DA-7D22F8753BCE}"/>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228599" y="237744"/>
            <a:ext cx="7696201"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5" name="Date Placeholder 4"/>
          <p:cNvSpPr>
            <a:spLocks noGrp="1"/>
          </p:cNvSpPr>
          <p:nvPr>
            <p:ph type="dt" sz="half" idx="10"/>
          </p:nvPr>
        </p:nvSpPr>
        <p:spPr>
          <a:xfrm>
            <a:off x="5662337" y="6035040"/>
            <a:ext cx="2071963" cy="365760"/>
          </a:xfrm>
        </p:spPr>
        <p:txBody>
          <a:bodyPr/>
          <a:lstStyle>
            <a:lvl1pPr>
              <a:defRPr b="1">
                <a:solidFill>
                  <a:srgbClr val="FFFFFF"/>
                </a:solidFill>
                <a:effectLst>
                  <a:outerShdw blurRad="19050" dist="6350" dir="2700000" algn="tl" rotWithShape="0">
                    <a:prstClr val="black">
                      <a:alpha val="40000"/>
                    </a:prstClr>
                  </a:outerShdw>
                </a:effectLst>
              </a:defRPr>
            </a:lvl1pPr>
          </a:lstStyle>
          <a:p>
            <a:fld id="{E778CE86-875F-4587-BCF6-FA054AFC0D53}" type="datetime1">
              <a:rPr lang="en-US" smtClean="0"/>
              <a:pPr/>
              <a:t>4/6/2025</a:t>
            </a:fld>
            <a:endParaRPr lang="en-US" dirty="0"/>
          </a:p>
        </p:txBody>
      </p:sp>
      <p:sp>
        <p:nvSpPr>
          <p:cNvPr id="6" name="Footer Placeholder 5"/>
          <p:cNvSpPr>
            <a:spLocks noGrp="1"/>
          </p:cNvSpPr>
          <p:nvPr>
            <p:ph type="ftr" sz="quarter" idx="11"/>
          </p:nvPr>
        </p:nvSpPr>
        <p:spPr>
          <a:xfrm>
            <a:off x="612648" y="6035040"/>
            <a:ext cx="4588002" cy="365760"/>
          </a:xfrm>
        </p:spPr>
        <p:txBody>
          <a:bodyPr/>
          <a:lstStyle>
            <a:lvl1pPr marL="0" algn="r" defTabSz="914400" rtl="0" eaLnBrk="1" latinLnBrk="0" hangingPunct="1">
              <a:defRPr lang="en-US" sz="1000" b="1"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pPr algn="l"/>
            <a:endParaRPr lang="en-US" dirty="0"/>
          </a:p>
        </p:txBody>
      </p:sp>
      <p:sp>
        <p:nvSpPr>
          <p:cNvPr id="7" name="Slide Number Placeholder 6"/>
          <p:cNvSpPr>
            <a:spLocks noGrp="1"/>
          </p:cNvSpPr>
          <p:nvPr>
            <p:ph type="sldNum" sz="quarter" idx="12"/>
          </p:nvPr>
        </p:nvSpPr>
        <p:spPr>
          <a:xfrm>
            <a:off x="10396728" y="6035040"/>
            <a:ext cx="1225296" cy="365760"/>
          </a:xfrm>
        </p:spPr>
        <p:txBody>
          <a:bodyPr/>
          <a:lstStyle/>
          <a:p>
            <a:fld id="{34B7E4EF-A1BD-40F4-AB7B-04F084DD991D}" type="slidenum">
              <a:rPr lang="en-US" smtClean="0"/>
              <a:t>‹#›</a:t>
            </a:fld>
            <a:endParaRPr lang="en-US"/>
          </a:p>
        </p:txBody>
      </p:sp>
      <p:sp>
        <p:nvSpPr>
          <p:cNvPr id="12" name="Rectangle 11">
            <a:extLst>
              <a:ext uri="{FF2B5EF4-FFF2-40B4-BE49-F238E27FC236}">
                <a16:creationId xmlns:a16="http://schemas.microsoft.com/office/drawing/2014/main" id="{F8B3D8CC-BB13-41A5-8F34-B8E84A4F9534}"/>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77250" y="603504"/>
            <a:ext cx="3144774" cy="1645920"/>
          </a:xfrm>
        </p:spPr>
        <p:txBody>
          <a:bodyPr anchor="b">
            <a:noAutofit/>
          </a:bodyPr>
          <a:lstStyle>
            <a:lvl1pPr algn="l">
              <a:lnSpc>
                <a:spcPct val="100000"/>
              </a:lnSpc>
              <a:defRPr sz="3200" b="0">
                <a:solidFill>
                  <a:schemeClr val="tx1"/>
                </a:solidFill>
                <a:latin typeface="+mj-lt"/>
              </a:defRPr>
            </a:lvl1pPr>
          </a:lstStyle>
          <a:p>
            <a:r>
              <a:rPr lang="en-US"/>
              <a:t>Click to edit Master title style</a:t>
            </a:r>
            <a:endParaRPr lang="en-US" dirty="0"/>
          </a:p>
        </p:txBody>
      </p:sp>
      <p:sp>
        <p:nvSpPr>
          <p:cNvPr id="4" name="Text Placeholder 3"/>
          <p:cNvSpPr>
            <a:spLocks noGrp="1"/>
          </p:cNvSpPr>
          <p:nvPr>
            <p:ph type="body" sz="half" idx="2"/>
          </p:nvPr>
        </p:nvSpPr>
        <p:spPr>
          <a:xfrm>
            <a:off x="8477250" y="2386584"/>
            <a:ext cx="3144774" cy="3511296"/>
          </a:xfrm>
        </p:spPr>
        <p:txBody>
          <a:bodyPr>
            <a:normAutofit/>
          </a:bodyPr>
          <a:lstStyle>
            <a:lvl1pPr marL="0" indent="0" algn="l">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41469778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E94681D-2A4C-4A8D-B9B5-31D440D0328D}"/>
              </a:ext>
            </a:extLst>
          </p:cNvPr>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234696" y="237744"/>
            <a:ext cx="11722608" cy="6382512"/>
          </a:xfrm>
          <a:prstGeom prst="rect">
            <a:avLst/>
          </a:prstGeom>
          <a:solidFill>
            <a:schemeClr val="bg1">
              <a:lumMod val="75000"/>
              <a:alpha val="60000"/>
            </a:schemeClr>
          </a:solidFill>
          <a:ln w="6350" cap="flat" cmpd="sng" algn="ctr">
            <a:noFill/>
            <a:prstDash val="solid"/>
          </a:ln>
          <a:effectLst>
            <a:softEdge rad="0"/>
          </a:effectLst>
        </p:spPr>
      </p:sp>
      <p:sp>
        <p:nvSpPr>
          <p:cNvPr id="8" name="Rectangle 7"/>
          <p:cNvSpPr/>
          <p:nvPr/>
        </p:nvSpPr>
        <p:spPr>
          <a:xfrm>
            <a:off x="371856" y="374904"/>
            <a:ext cx="11448288" cy="6108192"/>
          </a:xfrm>
          <a:prstGeom prst="rect">
            <a:avLst/>
          </a:prstGeom>
          <a:noFill/>
          <a:ln w="6350" cap="sq" cmpd="sng" algn="ctr">
            <a:solidFill>
              <a:schemeClr val="tx1">
                <a:lumMod val="85000"/>
                <a:lumOff val="15000"/>
              </a:schemeClr>
            </a:solidFill>
            <a:prstDash val="solid"/>
            <a:miter lim="800000"/>
          </a:ln>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84962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56794" y="6035040"/>
            <a:ext cx="2893045" cy="36576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F6FA2B21-3FCD-4721-B95C-427943F61125}" type="datetime1">
              <a:rPr lang="en-US" smtClean="0"/>
              <a:t>4/6/2025</a:t>
            </a:fld>
            <a:endParaRPr lang="en-US"/>
          </a:p>
        </p:txBody>
      </p:sp>
      <p:sp>
        <p:nvSpPr>
          <p:cNvPr id="5" name="Footer Placeholder 4"/>
          <p:cNvSpPr>
            <a:spLocks noGrp="1"/>
          </p:cNvSpPr>
          <p:nvPr>
            <p:ph type="ftr" sz="quarter" idx="3"/>
          </p:nvPr>
        </p:nvSpPr>
        <p:spPr>
          <a:xfrm>
            <a:off x="1066800" y="6035040"/>
            <a:ext cx="5816600" cy="365760"/>
          </a:xfrm>
          <a:prstGeom prst="rect">
            <a:avLst/>
          </a:prstGeom>
        </p:spPr>
        <p:txBody>
          <a:bodyPr vert="horz" lIns="91440" tIns="45720" rIns="91440" bIns="45720" rtlCol="0" anchor="b"/>
          <a:lstStyle>
            <a:lvl1pPr algn="l">
              <a:defRPr sz="1000">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4"/>
          </p:nvPr>
        </p:nvSpPr>
        <p:spPr>
          <a:xfrm>
            <a:off x="10287000" y="6035040"/>
            <a:ext cx="838200" cy="36576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34B7E4EF-A1BD-40F4-AB7B-04F084DD991D}" type="slidenum">
              <a:rPr lang="en-US" smtClean="0"/>
              <a:t>‹#›</a:t>
            </a:fld>
            <a:endParaRPr lang="en-US"/>
          </a:p>
        </p:txBody>
      </p:sp>
    </p:spTree>
    <p:extLst>
      <p:ext uri="{BB962C8B-B14F-4D97-AF65-F5344CB8AC3E}">
        <p14:creationId xmlns:p14="http://schemas.microsoft.com/office/powerpoint/2010/main" val="3507431662"/>
      </p:ext>
    </p:extLst>
  </p:cSld>
  <p:clrMap bg1="lt1" tx1="dk1" bg2="lt2" tx2="dk2" accent1="accent1" accent2="accent2" accent3="accent3" accent4="accent4" accent5="accent5" accent6="accent6" hlink="hlink" folHlink="folHlink"/>
  <p:sldLayoutIdLst>
    <p:sldLayoutId id="2147483771" r:id="rId1"/>
    <p:sldLayoutId id="2147483772" r:id="rId2"/>
    <p:sldLayoutId id="2147483773" r:id="rId3"/>
    <p:sldLayoutId id="2147483774" r:id="rId4"/>
    <p:sldLayoutId id="2147483764" r:id="rId5"/>
    <p:sldLayoutId id="2147483770" r:id="rId6"/>
    <p:sldLayoutId id="2147483765" r:id="rId7"/>
    <p:sldLayoutId id="2147483766" r:id="rId8"/>
    <p:sldLayoutId id="2147483767" r:id="rId9"/>
    <p:sldLayoutId id="2147483768" r:id="rId10"/>
    <p:sldLayoutId id="2147483769" r:id="rId11"/>
  </p:sldLayoutIdLst>
  <p:hf sldNum="0" hdr="0" ftr="0" dt="0"/>
  <p:txStyles>
    <p:titleStyle>
      <a:lvl1pPr algn="l" defTabSz="914400" rtl="0" eaLnBrk="1" latinLnBrk="0" hangingPunct="1">
        <a:lnSpc>
          <a:spcPct val="90000"/>
        </a:lnSpc>
        <a:spcBef>
          <a:spcPct val="0"/>
        </a:spcBef>
        <a:buNone/>
        <a:defRPr lang="en-US" sz="4800" i="1" kern="1200" cap="none" spc="-7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10000"/>
        </a:lnSpc>
        <a:spcBef>
          <a:spcPts val="900"/>
        </a:spcBef>
        <a:spcAft>
          <a:spcPts val="0"/>
        </a:spcAft>
        <a:buClr>
          <a:schemeClr val="tx1">
            <a:lumMod val="85000"/>
            <a:lumOff val="15000"/>
          </a:schemeClr>
        </a:buClr>
        <a:buFont typeface="Garamond" pitchFamily="18" charset="0"/>
        <a:buChar char="◦"/>
        <a:defRPr sz="1700" kern="1200">
          <a:solidFill>
            <a:schemeClr val="tx1"/>
          </a:solidFill>
          <a:latin typeface="+mn-lt"/>
          <a:ea typeface="+mn-ea"/>
          <a:cs typeface="+mn-cs"/>
        </a:defRPr>
      </a:lvl1pPr>
      <a:lvl2pPr marL="457200" indent="-182880" algn="l" defTabSz="914400" rtl="0" eaLnBrk="1" latinLnBrk="0" hangingPunct="1">
        <a:lnSpc>
          <a:spcPct val="110000"/>
        </a:lnSpc>
        <a:spcBef>
          <a:spcPts val="500"/>
        </a:spcBef>
        <a:buClr>
          <a:schemeClr val="tx1">
            <a:lumMod val="85000"/>
            <a:lumOff val="15000"/>
          </a:schemeClr>
        </a:buClr>
        <a:buFont typeface="Garamond" pitchFamily="18" charset="0"/>
        <a:buChar char="◦"/>
        <a:defRPr sz="1500" kern="1200">
          <a:solidFill>
            <a:schemeClr val="tx1"/>
          </a:solidFill>
          <a:latin typeface="+mn-lt"/>
          <a:ea typeface="+mn-ea"/>
          <a:cs typeface="+mn-cs"/>
        </a:defRPr>
      </a:lvl2pPr>
      <a:lvl3pPr marL="731520" indent="-182880" algn="l" defTabSz="914400" rtl="0" eaLnBrk="1" latinLnBrk="0" hangingPunct="1">
        <a:lnSpc>
          <a:spcPct val="110000"/>
        </a:lnSpc>
        <a:spcBef>
          <a:spcPts val="500"/>
        </a:spcBef>
        <a:buClr>
          <a:schemeClr val="tx1">
            <a:lumMod val="85000"/>
            <a:lumOff val="15000"/>
          </a:schemeClr>
        </a:buClr>
        <a:buFont typeface="Garamond" pitchFamily="18" charset="0"/>
        <a:buChar char="◦"/>
        <a:defRPr sz="1300" kern="1200">
          <a:solidFill>
            <a:schemeClr val="tx1"/>
          </a:solidFill>
          <a:latin typeface="+mn-lt"/>
          <a:ea typeface="+mn-ea"/>
          <a:cs typeface="+mn-cs"/>
        </a:defRPr>
      </a:lvl3pPr>
      <a:lvl4pPr marL="1005840" indent="-182880" algn="l" defTabSz="914400" rtl="0" eaLnBrk="1" latinLnBrk="0" hangingPunct="1">
        <a:lnSpc>
          <a:spcPct val="110000"/>
        </a:lnSpc>
        <a:spcBef>
          <a:spcPts val="500"/>
        </a:spcBef>
        <a:buClr>
          <a:schemeClr val="tx1">
            <a:lumMod val="85000"/>
            <a:lumOff val="15000"/>
          </a:schemeClr>
        </a:buClr>
        <a:buFont typeface="Garamond" pitchFamily="18" charset="0"/>
        <a:buChar char="◦"/>
        <a:defRPr sz="1300" kern="1200">
          <a:solidFill>
            <a:schemeClr val="tx1"/>
          </a:solidFill>
          <a:latin typeface="+mn-lt"/>
          <a:ea typeface="+mn-ea"/>
          <a:cs typeface="+mn-cs"/>
        </a:defRPr>
      </a:lvl4pPr>
      <a:lvl5pPr marL="1280160" indent="-182880" algn="l" defTabSz="914400" rtl="0" eaLnBrk="1" latinLnBrk="0" hangingPunct="1">
        <a:lnSpc>
          <a:spcPct val="110000"/>
        </a:lnSpc>
        <a:spcBef>
          <a:spcPts val="500"/>
        </a:spcBef>
        <a:buClr>
          <a:schemeClr val="tx1">
            <a:lumMod val="85000"/>
            <a:lumOff val="15000"/>
          </a:schemeClr>
        </a:buClr>
        <a:buFont typeface="Garamond" pitchFamily="18" charset="0"/>
        <a:buChar char="◦"/>
        <a:defRPr sz="13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el.wikipedia.org/wiki/%CE%9D%CF%8C%CF%84%CE%B9%CE%B1_%CE%91%CE%BC%CE%B5%CF%81%CE%B9%CE%BA%CE%AE" TargetMode="External"/><Relationship Id="rId2" Type="http://schemas.openxmlformats.org/officeDocument/2006/relationships/hyperlink" Target="https://el.wikipedia.org/wiki/%CE%9B%CE%B1%CF%84%CE%B9%CE%BD%CE%B9%CE%BA%CE%AE_%CE%91%CE%BC%CE%B5%CF%81%CE%B9%CE%BA%CE%AE" TargetMode="External"/><Relationship Id="rId1" Type="http://schemas.openxmlformats.org/officeDocument/2006/relationships/slideLayout" Target="../slideLayouts/slideLayout6.xml"/><Relationship Id="rId5" Type="http://schemas.openxmlformats.org/officeDocument/2006/relationships/image" Target="../media/image3.png"/><Relationship Id="rId4" Type="http://schemas.openxmlformats.org/officeDocument/2006/relationships/hyperlink" Target="https://el.wikipedia.org/wiki/%CE%99%CF%83%CE%B7%CE%BC%CE%B5%CF%81%CE%B9%CE%BD%CF%8C%CF%82_(%CF%87%CF%8E%CF%81%CE%B1)"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hyperlink" Target="https://en.wikipedia.org/wiki/Recife" TargetMode="External"/><Relationship Id="rId7" Type="http://schemas.openxmlformats.org/officeDocument/2006/relationships/hyperlink" Target="https://en.wikipedia.org/wiki/Portuguese_language" TargetMode="External"/><Relationship Id="rId2" Type="http://schemas.openxmlformats.org/officeDocument/2006/relationships/image" Target="../media/image5.jpeg"/><Relationship Id="rId1" Type="http://schemas.openxmlformats.org/officeDocument/2006/relationships/slideLayout" Target="../slideLayouts/slideLayout6.xml"/><Relationship Id="rId6" Type="http://schemas.openxmlformats.org/officeDocument/2006/relationships/hyperlink" Target="https://en.wikipedia.org/wiki/Brazilian_Carnival" TargetMode="External"/><Relationship Id="rId5" Type="http://schemas.openxmlformats.org/officeDocument/2006/relationships/hyperlink" Target="https://en.wikipedia.org/wiki/Brazil" TargetMode="External"/><Relationship Id="rId4" Type="http://schemas.openxmlformats.org/officeDocument/2006/relationships/hyperlink" Target="https://en.wikipedia.org/wiki/Pernambuco" TargetMode="External"/></Relationships>
</file>

<file path=ppt/slides/_rels/slide5.xml.rels><?xml version="1.0" encoding="UTF-8" standalone="yes"?>
<Relationships xmlns="http://schemas.openxmlformats.org/package/2006/relationships"><Relationship Id="rId8" Type="http://schemas.openxmlformats.org/officeDocument/2006/relationships/hyperlink" Target="https://en.wikipedia.org/wiki/Capoeira#cite_note-5" TargetMode="External"/><Relationship Id="rId3" Type="http://schemas.openxmlformats.org/officeDocument/2006/relationships/hyperlink" Target="https://en.wikipedia.org/wiki/Martial_art" TargetMode="External"/><Relationship Id="rId7" Type="http://schemas.openxmlformats.org/officeDocument/2006/relationships/hyperlink" Target="https://en.wikipedia.org/wiki/List_of_capoeira_techniques#Ginga" TargetMode="External"/><Relationship Id="rId2" Type="http://schemas.openxmlformats.org/officeDocument/2006/relationships/image" Target="../media/image6.jpeg"/><Relationship Id="rId1" Type="http://schemas.openxmlformats.org/officeDocument/2006/relationships/slideLayout" Target="../slideLayouts/slideLayout7.xml"/><Relationship Id="rId6" Type="http://schemas.openxmlformats.org/officeDocument/2006/relationships/hyperlink" Target="https://en.wikipedia.org/wiki/Capoeira_music" TargetMode="External"/><Relationship Id="rId5" Type="http://schemas.openxmlformats.org/officeDocument/2006/relationships/hyperlink" Target="https://en.wikipedia.org/wiki/Acrobatics" TargetMode="External"/><Relationship Id="rId4" Type="http://schemas.openxmlformats.org/officeDocument/2006/relationships/hyperlink" Target="https://en.wikipedia.org/wiki/Game" TargetMode="External"/><Relationship Id="rId9" Type="http://schemas.openxmlformats.org/officeDocument/2006/relationships/hyperlink" Target="https://en.wikipedia.org/wiki/Capoeira#cite_note-6" TargetMode="External"/></Relationships>
</file>

<file path=ppt/slides/_rels/slide6.xml.rels><?xml version="1.0" encoding="UTF-8" standalone="yes"?>
<Relationships xmlns="http://schemas.openxmlformats.org/package/2006/relationships"><Relationship Id="rId8" Type="http://schemas.openxmlformats.org/officeDocument/2006/relationships/hyperlink" Target="https://en.wikipedia.org/wiki/Volleyball" TargetMode="External"/><Relationship Id="rId13" Type="http://schemas.openxmlformats.org/officeDocument/2006/relationships/hyperlink" Target="https://en.wikipedia.org/wiki/Formula_One" TargetMode="External"/><Relationship Id="rId3" Type="http://schemas.openxmlformats.org/officeDocument/2006/relationships/image" Target="../media/image8.jpeg"/><Relationship Id="rId7" Type="http://schemas.openxmlformats.org/officeDocument/2006/relationships/hyperlink" Target="https://en.wikipedia.org/wiki/Association_football" TargetMode="External"/><Relationship Id="rId12" Type="http://schemas.openxmlformats.org/officeDocument/2006/relationships/hyperlink" Target="https://en.wikipedia.org/wiki/Motorsport" TargetMode="External"/><Relationship Id="rId2" Type="http://schemas.openxmlformats.org/officeDocument/2006/relationships/image" Target="../media/image7.jpeg"/><Relationship Id="rId1" Type="http://schemas.openxmlformats.org/officeDocument/2006/relationships/slideLayout" Target="../slideLayouts/slideLayout6.xml"/><Relationship Id="rId6" Type="http://schemas.openxmlformats.org/officeDocument/2006/relationships/hyperlink" Target="https://en.wikipedia.org/wiki/Brazilian_people" TargetMode="External"/><Relationship Id="rId11" Type="http://schemas.openxmlformats.org/officeDocument/2006/relationships/hyperlink" Target="https://en.wikipedia.org/wiki/Tennis" TargetMode="External"/><Relationship Id="rId5" Type="http://schemas.openxmlformats.org/officeDocument/2006/relationships/hyperlink" Target="https://en.wikipedia.org/wiki/Brazil" TargetMode="External"/><Relationship Id="rId10" Type="http://schemas.openxmlformats.org/officeDocument/2006/relationships/hyperlink" Target="https://en.wikipedia.org/wiki/Basketball" TargetMode="External"/><Relationship Id="rId4" Type="http://schemas.openxmlformats.org/officeDocument/2006/relationships/image" Target="../media/image9.jpeg"/><Relationship Id="rId9" Type="http://schemas.openxmlformats.org/officeDocument/2006/relationships/hyperlink" Target="https://en.wikipedia.org/wiki/Mixed_martial_arts" TargetMode="External"/></Relationships>
</file>

<file path=ppt/slides/_rels/slide7.xml.rels><?xml version="1.0" encoding="UTF-8" standalone="yes"?>
<Relationships xmlns="http://schemas.openxmlformats.org/package/2006/relationships"><Relationship Id="rId8" Type="http://schemas.openxmlformats.org/officeDocument/2006/relationships/image" Target="../media/image10.jpeg"/><Relationship Id="rId3" Type="http://schemas.openxmlformats.org/officeDocument/2006/relationships/hyperlink" Target="https://en.wikipedia.org/wiki/Copa_Am%C3%A9rica" TargetMode="External"/><Relationship Id="rId7" Type="http://schemas.openxmlformats.org/officeDocument/2006/relationships/hyperlink" Target="https://en.wikipedia.org/wiki/Volleyball" TargetMode="External"/><Relationship Id="rId2" Type="http://schemas.openxmlformats.org/officeDocument/2006/relationships/hyperlink" Target="https://en.wikipedia.org/wiki/Association_football" TargetMode="External"/><Relationship Id="rId1" Type="http://schemas.openxmlformats.org/officeDocument/2006/relationships/slideLayout" Target="../slideLayouts/slideLayout7.xml"/><Relationship Id="rId6" Type="http://schemas.openxmlformats.org/officeDocument/2006/relationships/hyperlink" Target="https://en.wikipedia.org/wiki/Major_achievements_in_volleyball_by_nation" TargetMode="External"/><Relationship Id="rId5" Type="http://schemas.openxmlformats.org/officeDocument/2006/relationships/hyperlink" Target="https://en.wikipedia.org/wiki/FIFA_Confederations_Cup" TargetMode="External"/><Relationship Id="rId4" Type="http://schemas.openxmlformats.org/officeDocument/2006/relationships/hyperlink" Target="https://en.wikipedia.org/wiki/Football_at_the_Summer_Olympics" TargetMode="Externa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0" name="Rectangle 1039">
            <a:extLst>
              <a:ext uri="{FF2B5EF4-FFF2-40B4-BE49-F238E27FC236}">
                <a16:creationId xmlns:a16="http://schemas.microsoft.com/office/drawing/2014/main" id="{9D879A56-BA4A-47BE-B8EA-643910D696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3190" y="457200"/>
            <a:ext cx="11281609" cy="5943603"/>
          </a:xfrm>
          <a:prstGeom prst="rect">
            <a:avLst/>
          </a:prstGeom>
          <a:solidFill>
            <a:srgbClr val="FFFFFF"/>
          </a:solidFill>
          <a:ln w="6350" cap="flat" cmpd="sng" algn="ctr">
            <a:noFill/>
            <a:prstDash val="solid"/>
          </a:ln>
          <a:effectLst>
            <a:outerShdw blurRad="50800" algn="ctr" rotWithShape="0">
              <a:prstClr val="black">
                <a:alpha val="66000"/>
              </a:prstClr>
            </a:outerShdw>
            <a:softEdge rad="0"/>
          </a:effectLst>
        </p:spPr>
        <p:txBody>
          <a:bodyPr/>
          <a:lstStyle/>
          <a:p>
            <a:endParaRPr lang="el-GR"/>
          </a:p>
        </p:txBody>
      </p:sp>
      <p:sp useBgFill="1">
        <p:nvSpPr>
          <p:cNvPr id="1042" name="Rectangle 1041">
            <a:extLst>
              <a:ext uri="{FF2B5EF4-FFF2-40B4-BE49-F238E27FC236}">
                <a16:creationId xmlns:a16="http://schemas.microsoft.com/office/drawing/2014/main" id="{68E7D62B-6F82-4DD0-9764-C143AEAAC1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6738" y="621793"/>
            <a:ext cx="10954512" cy="5614416"/>
          </a:xfrm>
          <a:prstGeom prst="rect">
            <a:avLst/>
          </a:prstGeom>
          <a:ln w="6350" cap="sq" cmpd="sng" algn="ctr">
            <a:solidFill>
              <a:schemeClr val="tx1">
                <a:lumMod val="75000"/>
                <a:lumOff val="25000"/>
              </a:schemeClr>
            </a:solidFill>
            <a:prstDash val="solid"/>
            <a:miter lim="800000"/>
          </a:ln>
          <a:effectLst/>
        </p:spPr>
        <p:txBody>
          <a:bodyPr/>
          <a:lstStyle/>
          <a:p>
            <a:endParaRPr lang="el-GR"/>
          </a:p>
        </p:txBody>
      </p:sp>
      <p:sp>
        <p:nvSpPr>
          <p:cNvPr id="2" name="Τίτλος 1">
            <a:extLst>
              <a:ext uri="{FF2B5EF4-FFF2-40B4-BE49-F238E27FC236}">
                <a16:creationId xmlns:a16="http://schemas.microsoft.com/office/drawing/2014/main" id="{AEBC922D-5FBB-F72E-738D-9FC41F4C6EBD}"/>
              </a:ext>
            </a:extLst>
          </p:cNvPr>
          <p:cNvSpPr>
            <a:spLocks noGrp="1"/>
          </p:cNvSpPr>
          <p:nvPr>
            <p:ph type="ctrTitle"/>
          </p:nvPr>
        </p:nvSpPr>
        <p:spPr>
          <a:xfrm>
            <a:off x="5353249" y="1348844"/>
            <a:ext cx="5716338" cy="1488141"/>
          </a:xfrm>
        </p:spPr>
        <p:txBody>
          <a:bodyPr>
            <a:normAutofit/>
          </a:bodyPr>
          <a:lstStyle/>
          <a:p>
            <a:r>
              <a:rPr lang="en-US" sz="7200" b="1" i="1" dirty="0">
                <a:solidFill>
                  <a:srgbClr val="00B050"/>
                </a:solidFill>
              </a:rPr>
              <a:t>B</a:t>
            </a:r>
            <a:r>
              <a:rPr lang="en-US" sz="7200" b="1" i="1" dirty="0">
                <a:solidFill>
                  <a:srgbClr val="FFFF00"/>
                </a:solidFill>
              </a:rPr>
              <a:t>R</a:t>
            </a:r>
            <a:r>
              <a:rPr lang="en-US" sz="7200" b="1" i="1" dirty="0">
                <a:solidFill>
                  <a:srgbClr val="0070C0"/>
                </a:solidFill>
              </a:rPr>
              <a:t>A</a:t>
            </a:r>
            <a:r>
              <a:rPr lang="en-US" sz="7200" b="1" i="1" dirty="0">
                <a:solidFill>
                  <a:srgbClr val="00B050"/>
                </a:solidFill>
              </a:rPr>
              <a:t>Z</a:t>
            </a:r>
            <a:r>
              <a:rPr lang="en-US" sz="7200" b="1" i="1" dirty="0">
                <a:solidFill>
                  <a:srgbClr val="FFFF00"/>
                </a:solidFill>
              </a:rPr>
              <a:t>I</a:t>
            </a:r>
            <a:r>
              <a:rPr lang="en-US" sz="7200" b="1" i="1" dirty="0">
                <a:solidFill>
                  <a:srgbClr val="0070C0"/>
                </a:solidFill>
              </a:rPr>
              <a:t>L</a:t>
            </a:r>
            <a:endParaRPr lang="el-GR" sz="7200" b="1" i="1" dirty="0">
              <a:solidFill>
                <a:srgbClr val="0070C0"/>
              </a:solidFill>
            </a:endParaRPr>
          </a:p>
        </p:txBody>
      </p:sp>
      <p:sp>
        <p:nvSpPr>
          <p:cNvPr id="3" name="Υπότιτλος 2">
            <a:extLst>
              <a:ext uri="{FF2B5EF4-FFF2-40B4-BE49-F238E27FC236}">
                <a16:creationId xmlns:a16="http://schemas.microsoft.com/office/drawing/2014/main" id="{C26BFC4E-975A-4FA8-1E18-6C168FFF25F3}"/>
              </a:ext>
            </a:extLst>
          </p:cNvPr>
          <p:cNvSpPr>
            <a:spLocks noGrp="1"/>
          </p:cNvSpPr>
          <p:nvPr>
            <p:ph type="subTitle" idx="1"/>
          </p:nvPr>
        </p:nvSpPr>
        <p:spPr>
          <a:xfrm>
            <a:off x="5428361" y="3072849"/>
            <a:ext cx="5716338" cy="2800414"/>
          </a:xfrm>
        </p:spPr>
        <p:txBody>
          <a:bodyPr>
            <a:noAutofit/>
          </a:bodyPr>
          <a:lstStyle/>
          <a:p>
            <a:pPr algn="l"/>
            <a:r>
              <a:rPr lang="el-GR" sz="2800" b="1" dirty="0"/>
              <a:t>Καθηγήτρια</a:t>
            </a:r>
            <a:r>
              <a:rPr lang="en-US" sz="2800" b="1" dirty="0"/>
              <a:t>:</a:t>
            </a:r>
            <a:r>
              <a:rPr lang="el-GR" sz="2800" dirty="0"/>
              <a:t>Καρανίκα Ε.</a:t>
            </a:r>
          </a:p>
          <a:p>
            <a:pPr algn="l"/>
            <a:r>
              <a:rPr lang="el-GR" sz="2800" b="1" dirty="0"/>
              <a:t>Από τις</a:t>
            </a:r>
            <a:r>
              <a:rPr lang="en-US" sz="2800" b="1" dirty="0"/>
              <a:t>:</a:t>
            </a:r>
            <a:r>
              <a:rPr lang="el-GR" sz="2800" dirty="0"/>
              <a:t>Ιωάννα </a:t>
            </a:r>
            <a:r>
              <a:rPr lang="el-GR" sz="2800" dirty="0" err="1"/>
              <a:t>Βώσσου</a:t>
            </a:r>
            <a:r>
              <a:rPr lang="el-GR" sz="2800" dirty="0"/>
              <a:t>,</a:t>
            </a:r>
          </a:p>
          <a:p>
            <a:pPr algn="l"/>
            <a:r>
              <a:rPr lang="el-GR" sz="2800" dirty="0"/>
              <a:t>              Ηλιάνα </a:t>
            </a:r>
            <a:r>
              <a:rPr lang="el-GR" sz="2800" dirty="0" err="1"/>
              <a:t>Βαρέση</a:t>
            </a:r>
            <a:r>
              <a:rPr lang="el-GR" sz="2800" dirty="0"/>
              <a:t>,</a:t>
            </a:r>
          </a:p>
          <a:p>
            <a:pPr algn="l"/>
            <a:r>
              <a:rPr lang="el-GR" sz="2800" dirty="0"/>
              <a:t>              Ειρήνη </a:t>
            </a:r>
            <a:r>
              <a:rPr lang="el-GR" sz="2800" dirty="0" err="1"/>
              <a:t>Κουκουλοπουλου</a:t>
            </a:r>
            <a:r>
              <a:rPr lang="el-GR" sz="2800" dirty="0"/>
              <a:t>,</a:t>
            </a:r>
            <a:endParaRPr lang="en-US" sz="2800" dirty="0"/>
          </a:p>
          <a:p>
            <a:pPr algn="l"/>
            <a:r>
              <a:rPr lang="el-GR" sz="2800" dirty="0"/>
              <a:t>              Κρυσταλλία </a:t>
            </a:r>
            <a:r>
              <a:rPr lang="el-GR" sz="2800" dirty="0" err="1"/>
              <a:t>Ερικτσή</a:t>
            </a:r>
            <a:endParaRPr lang="el-GR" sz="2800" dirty="0"/>
          </a:p>
        </p:txBody>
      </p:sp>
      <p:pic>
        <p:nvPicPr>
          <p:cNvPr id="1026" name="Picture 2" descr="Σημαία της Βραζιλίας - Βικιπαίδεια">
            <a:extLst>
              <a:ext uri="{FF2B5EF4-FFF2-40B4-BE49-F238E27FC236}">
                <a16:creationId xmlns:a16="http://schemas.microsoft.com/office/drawing/2014/main" id="{C0F45EFA-5910-91EF-9CB7-9CF889851F3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22674" r="22644"/>
          <a:stretch/>
        </p:blipFill>
        <p:spPr bwMode="auto">
          <a:xfrm>
            <a:off x="616737" y="621793"/>
            <a:ext cx="4376501" cy="5614416"/>
          </a:xfrm>
          <a:prstGeom prst="rect">
            <a:avLst/>
          </a:prstGeom>
          <a:noFill/>
          <a:extLst>
            <a:ext uri="{909E8E84-426E-40DD-AFC4-6F175D3DCCD1}">
              <a14:hiddenFill xmlns:a14="http://schemas.microsoft.com/office/drawing/2010/main">
                <a:solidFill>
                  <a:srgbClr val="FFFFFF"/>
                </a:solidFill>
              </a14:hiddenFill>
            </a:ext>
          </a:extLst>
        </p:spPr>
      </p:pic>
      <p:sp>
        <p:nvSpPr>
          <p:cNvPr id="1044" name="Rectangle 1043">
            <a:extLst>
              <a:ext uri="{FF2B5EF4-FFF2-40B4-BE49-F238E27FC236}">
                <a16:creationId xmlns:a16="http://schemas.microsoft.com/office/drawing/2014/main" id="{9C283B92-B6AF-4FE0-AF35-F51A679051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251298" y="446824"/>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cxnSp>
        <p:nvCxnSpPr>
          <p:cNvPr id="1046" name="Straight Connector 1045">
            <a:extLst>
              <a:ext uri="{FF2B5EF4-FFF2-40B4-BE49-F238E27FC236}">
                <a16:creationId xmlns:a16="http://schemas.microsoft.com/office/drawing/2014/main" id="{9B60A8CB-176B-4FD6-AD24-9D98027E5CA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365598" y="446823"/>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048" name="Straight Connector 1047">
            <a:extLst>
              <a:ext uri="{FF2B5EF4-FFF2-40B4-BE49-F238E27FC236}">
                <a16:creationId xmlns:a16="http://schemas.microsoft.com/office/drawing/2014/main" id="{8171CA5D-A004-471D-81F2-0B1381DE61F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057238" y="446823"/>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050" name="Straight Connector 1049">
            <a:extLst>
              <a:ext uri="{FF2B5EF4-FFF2-40B4-BE49-F238E27FC236}">
                <a16:creationId xmlns:a16="http://schemas.microsoft.com/office/drawing/2014/main" id="{0682D131-57BB-442B-BD9B-8F06D2B230E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365598" y="1092118"/>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402162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E94681D-2A4C-4A8D-B9B5-31D440D032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8DE9B99-ADEF-4DA4-A716-52D0A8BE533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4696" y="237744"/>
            <a:ext cx="11722608" cy="6382512"/>
          </a:xfrm>
          <a:prstGeom prst="rect">
            <a:avLst/>
          </a:prstGeom>
          <a:solidFill>
            <a:schemeClr val="bg1">
              <a:lumMod val="75000"/>
              <a:alpha val="60000"/>
            </a:schemeClr>
          </a:solidFill>
          <a:ln w="6350" cap="flat" cmpd="sng" algn="ctr">
            <a:noFill/>
            <a:prstDash val="solid"/>
          </a:ln>
          <a:effectLst>
            <a:softEdge rad="0"/>
          </a:effectLst>
        </p:spPr>
        <p:txBody>
          <a:bodyPr/>
          <a:lstStyle/>
          <a:p>
            <a:endParaRPr lang="el-GR"/>
          </a:p>
        </p:txBody>
      </p:sp>
      <p:sp>
        <p:nvSpPr>
          <p:cNvPr id="12" name="Rectangle 11">
            <a:extLst>
              <a:ext uri="{FF2B5EF4-FFF2-40B4-BE49-F238E27FC236}">
                <a16:creationId xmlns:a16="http://schemas.microsoft.com/office/drawing/2014/main" id="{6E20860D-8992-496E-BC22-8450E344BE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1856" y="374904"/>
            <a:ext cx="11448288" cy="6108192"/>
          </a:xfrm>
          <a:prstGeom prst="rect">
            <a:avLst/>
          </a:prstGeom>
          <a:noFill/>
          <a:ln w="6350" cap="sq" cmpd="sng" algn="ctr">
            <a:solidFill>
              <a:schemeClr val="tx1">
                <a:lumMod val="85000"/>
                <a:lumOff val="15000"/>
              </a:schemeClr>
            </a:solidFill>
            <a:prstDash val="solid"/>
            <a:miter lim="800000"/>
          </a:ln>
          <a:effectLst/>
        </p:spPr>
        <p:txBody>
          <a:bodyPr/>
          <a:lstStyle/>
          <a:p>
            <a:endParaRPr lang="el-GR"/>
          </a:p>
        </p:txBody>
      </p:sp>
      <p:sp>
        <p:nvSpPr>
          <p:cNvPr id="14" name="Rectangle 13">
            <a:extLst>
              <a:ext uri="{FF2B5EF4-FFF2-40B4-BE49-F238E27FC236}">
                <a16:creationId xmlns:a16="http://schemas.microsoft.com/office/drawing/2014/main" id="{3E25BDA2-3F4D-4B38-90E7-989465ECDD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1"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6" name="Rectangle 15">
            <a:extLst>
              <a:ext uri="{FF2B5EF4-FFF2-40B4-BE49-F238E27FC236}">
                <a16:creationId xmlns:a16="http://schemas.microsoft.com/office/drawing/2014/main" id="{BC96869A-A70D-42F7-876F-605CB1718F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2108" y="610955"/>
            <a:ext cx="10927784" cy="563609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el-GR"/>
          </a:p>
        </p:txBody>
      </p:sp>
      <p:sp useBgFill="1">
        <p:nvSpPr>
          <p:cNvPr id="18" name="Rectangle 17">
            <a:extLst>
              <a:ext uri="{FF2B5EF4-FFF2-40B4-BE49-F238E27FC236}">
                <a16:creationId xmlns:a16="http://schemas.microsoft.com/office/drawing/2014/main" id="{6CD407CC-EF5C-486F-9A14-7F681F986D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7052" y="777240"/>
            <a:ext cx="10597896" cy="5303520"/>
          </a:xfrm>
          <a:prstGeom prst="rect">
            <a:avLst/>
          </a:prstGeom>
          <a:ln w="6350" cap="sq" cmpd="sng" algn="ctr">
            <a:solidFill>
              <a:schemeClr val="tx1">
                <a:lumMod val="75000"/>
                <a:lumOff val="25000"/>
              </a:schemeClr>
            </a:solidFill>
            <a:prstDash val="solid"/>
            <a:miter lim="800000"/>
          </a:ln>
          <a:effectLst/>
        </p:spPr>
        <p:txBody>
          <a:bodyPr/>
          <a:lstStyle/>
          <a:p>
            <a:endParaRPr lang="el-GR"/>
          </a:p>
        </p:txBody>
      </p:sp>
      <p:sp>
        <p:nvSpPr>
          <p:cNvPr id="2" name="Τίτλος 1">
            <a:extLst>
              <a:ext uri="{FF2B5EF4-FFF2-40B4-BE49-F238E27FC236}">
                <a16:creationId xmlns:a16="http://schemas.microsoft.com/office/drawing/2014/main" id="{9E673627-8788-1EE0-0949-B693C861069A}"/>
              </a:ext>
            </a:extLst>
          </p:cNvPr>
          <p:cNvSpPr>
            <a:spLocks noGrp="1"/>
          </p:cNvSpPr>
          <p:nvPr>
            <p:ph type="title"/>
          </p:nvPr>
        </p:nvSpPr>
        <p:spPr>
          <a:xfrm>
            <a:off x="3919709" y="956628"/>
            <a:ext cx="4352579" cy="723360"/>
          </a:xfrm>
        </p:spPr>
        <p:txBody>
          <a:bodyPr vert="horz" lIns="91440" tIns="45720" rIns="91440" bIns="45720" rtlCol="0" anchor="ctr">
            <a:normAutofit/>
          </a:bodyPr>
          <a:lstStyle/>
          <a:p>
            <a:r>
              <a:rPr lang="en-US" sz="3600" b="1" spc="0" dirty="0"/>
              <a:t>GEOGRAFY</a:t>
            </a:r>
          </a:p>
        </p:txBody>
      </p:sp>
      <p:cxnSp>
        <p:nvCxnSpPr>
          <p:cNvPr id="20" name="Straight Connector 19">
            <a:extLst>
              <a:ext uri="{FF2B5EF4-FFF2-40B4-BE49-F238E27FC236}">
                <a16:creationId xmlns:a16="http://schemas.microsoft.com/office/drawing/2014/main" id="{0DD76B5F-5BAA-48C6-9065-9AEF15D30B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86269" y="2057401"/>
            <a:ext cx="0" cy="2743200"/>
          </a:xfrm>
          <a:prstGeom prst="line">
            <a:avLst/>
          </a:prstGeom>
          <a:ln w="15875">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C6466CE8-928F-5494-24E8-63DB646F18CC}"/>
              </a:ext>
            </a:extLst>
          </p:cNvPr>
          <p:cNvSpPr txBox="1"/>
          <p:nvPr/>
        </p:nvSpPr>
        <p:spPr>
          <a:xfrm>
            <a:off x="4976470" y="1532067"/>
            <a:ext cx="6618775" cy="4797214"/>
          </a:xfrm>
          <a:prstGeom prst="rect">
            <a:avLst/>
          </a:prstGeom>
        </p:spPr>
        <p:txBody>
          <a:bodyPr vert="horz" lIns="91440" tIns="45720" rIns="91440" bIns="45720" rtlCol="0" anchor="ctr">
            <a:noAutofit/>
          </a:bodyPr>
          <a:lstStyle/>
          <a:p>
            <a:pPr indent="-182880">
              <a:spcAft>
                <a:spcPts val="600"/>
              </a:spcAft>
              <a:buClr>
                <a:schemeClr val="tx1">
                  <a:lumMod val="85000"/>
                  <a:lumOff val="15000"/>
                </a:schemeClr>
              </a:buClr>
              <a:buFont typeface="Garamond" pitchFamily="18" charset="0"/>
              <a:buChar char="◦"/>
            </a:pPr>
            <a:r>
              <a:rPr lang="en-US" sz="2000" b="1" i="0" dirty="0">
                <a:solidFill>
                  <a:schemeClr val="tx1">
                    <a:lumMod val="75000"/>
                    <a:lumOff val="25000"/>
                  </a:schemeClr>
                </a:solidFill>
                <a:effectLst/>
              </a:rPr>
              <a:t>Brazil , officially the Federative Republic of Brazil, is the largest and most populous country in </a:t>
            </a:r>
            <a:r>
              <a:rPr lang="en-US" sz="2000" b="1" i="0" u="none" strike="noStrike" dirty="0">
                <a:solidFill>
                  <a:schemeClr val="tx1">
                    <a:lumMod val="75000"/>
                    <a:lumOff val="25000"/>
                  </a:schemeClr>
                </a:solidFill>
                <a:effectLst/>
                <a:hlinkClick r:id="rId2" tooltip="Λατινική Αμερική"/>
              </a:rPr>
              <a:t>Latin America</a:t>
            </a:r>
            <a:r>
              <a:rPr lang="en-US" sz="2000" b="1" i="0" dirty="0">
                <a:solidFill>
                  <a:schemeClr val="tx1">
                    <a:lumMod val="75000"/>
                    <a:lumOff val="25000"/>
                  </a:schemeClr>
                </a:solidFill>
                <a:effectLst/>
              </a:rPr>
              <a:t> , in </a:t>
            </a:r>
            <a:r>
              <a:rPr lang="en-US" sz="2000" b="1" i="0" u="none" strike="noStrike" dirty="0">
                <a:solidFill>
                  <a:schemeClr val="tx1">
                    <a:lumMod val="75000"/>
                    <a:lumOff val="25000"/>
                  </a:schemeClr>
                </a:solidFill>
                <a:effectLst/>
                <a:hlinkClick r:id="rId3" tooltip="Νότια Αμερική"/>
              </a:rPr>
              <a:t>South America</a:t>
            </a:r>
            <a:r>
              <a:rPr lang="en-US" sz="2000" b="1" i="0" dirty="0">
                <a:solidFill>
                  <a:schemeClr val="tx1">
                    <a:lumMod val="75000"/>
                    <a:lumOff val="25000"/>
                  </a:schemeClr>
                </a:solidFill>
                <a:effectLst/>
              </a:rPr>
              <a:t> . It is also the fifth-largest country in the world by area and the fifth-most populous.</a:t>
            </a:r>
          </a:p>
          <a:p>
            <a:pPr indent="-182880">
              <a:spcAft>
                <a:spcPts val="600"/>
              </a:spcAft>
              <a:buClr>
                <a:schemeClr val="tx1">
                  <a:lumMod val="85000"/>
                  <a:lumOff val="15000"/>
                </a:schemeClr>
              </a:buClr>
              <a:buFont typeface="Garamond" pitchFamily="18" charset="0"/>
              <a:buChar char="◦"/>
            </a:pPr>
            <a:r>
              <a:rPr lang="en-US" sz="2000" b="1" i="0" dirty="0">
                <a:solidFill>
                  <a:schemeClr val="tx1">
                    <a:lumMod val="75000"/>
                    <a:lumOff val="25000"/>
                  </a:schemeClr>
                </a:solidFill>
                <a:effectLst/>
              </a:rPr>
              <a:t>Brazil occupies a vast area on the east coast and inland of South America, bordering all countries of the continent except Chile and </a:t>
            </a:r>
            <a:r>
              <a:rPr lang="en-US" sz="2000" b="1" i="0" u="none" strike="noStrike" dirty="0">
                <a:solidFill>
                  <a:schemeClr val="tx1">
                    <a:lumMod val="75000"/>
                    <a:lumOff val="25000"/>
                  </a:schemeClr>
                </a:solidFill>
                <a:effectLst/>
                <a:hlinkClick r:id="rId4" tooltip="Ecuador (country)"/>
              </a:rPr>
              <a:t>Ecuador</a:t>
            </a:r>
            <a:r>
              <a:rPr lang="en-US" sz="2000" b="1" i="0" dirty="0">
                <a:solidFill>
                  <a:schemeClr val="tx1">
                    <a:lumMod val="75000"/>
                    <a:lumOff val="25000"/>
                  </a:schemeClr>
                </a:solidFill>
                <a:effectLst/>
              </a:rPr>
              <a:t> : Uruguay to the south, Argentina and Paraguay to the southwest, Peru and Bolivia to the west, Colombia to the northwest, and Venezuela, Suriname, Guyana and French Guiana to the north. Its size, morphology, climate and natural resources make Brazil geographically multidimensional. It is the fifth largest country in the world</a:t>
            </a:r>
            <a:endParaRPr lang="en-US" sz="2000" b="1" dirty="0">
              <a:solidFill>
                <a:schemeClr val="tx1">
                  <a:lumMod val="75000"/>
                  <a:lumOff val="25000"/>
                </a:schemeClr>
              </a:solidFill>
            </a:endParaRPr>
          </a:p>
        </p:txBody>
      </p:sp>
      <p:pic>
        <p:nvPicPr>
          <p:cNvPr id="2050" name="Picture 2">
            <a:extLst>
              <a:ext uri="{FF2B5EF4-FFF2-40B4-BE49-F238E27FC236}">
                <a16:creationId xmlns:a16="http://schemas.microsoft.com/office/drawing/2014/main" id="{6BA177BB-1F30-98B2-3435-02DB37E36C7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10681" y="1659505"/>
            <a:ext cx="3865789" cy="38657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221736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1E94681D-2A4C-4A8D-B9B5-31D440D032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04B7AC44-1B7B-4F09-9AA4-3DFDEC5751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4696" y="237744"/>
            <a:ext cx="11722608" cy="6382512"/>
          </a:xfrm>
          <a:prstGeom prst="rect">
            <a:avLst/>
          </a:prstGeom>
          <a:solidFill>
            <a:schemeClr val="bg1">
              <a:lumMod val="75000"/>
              <a:alpha val="60000"/>
            </a:schemeClr>
          </a:solidFill>
          <a:ln w="6350" cap="flat" cmpd="sng" algn="ctr">
            <a:noFill/>
            <a:prstDash val="solid"/>
          </a:ln>
          <a:effectLst>
            <a:softEdge rad="0"/>
          </a:effectLst>
        </p:spPr>
        <p:txBody>
          <a:bodyPr/>
          <a:lstStyle/>
          <a:p>
            <a:endParaRPr lang="el-GR"/>
          </a:p>
        </p:txBody>
      </p:sp>
      <p:sp>
        <p:nvSpPr>
          <p:cNvPr id="14" name="Rectangle 13">
            <a:extLst>
              <a:ext uri="{FF2B5EF4-FFF2-40B4-BE49-F238E27FC236}">
                <a16:creationId xmlns:a16="http://schemas.microsoft.com/office/drawing/2014/main" id="{6683E473-94FF-4ACE-9433-1F14799E89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1856" y="374904"/>
            <a:ext cx="11448288" cy="6108192"/>
          </a:xfrm>
          <a:prstGeom prst="rect">
            <a:avLst/>
          </a:prstGeom>
          <a:noFill/>
          <a:ln w="6350" cap="sq" cmpd="sng" algn="ctr">
            <a:solidFill>
              <a:schemeClr val="tx1">
                <a:lumMod val="85000"/>
                <a:lumOff val="15000"/>
              </a:schemeClr>
            </a:solidFill>
            <a:prstDash val="solid"/>
            <a:miter lim="800000"/>
          </a:ln>
          <a:effectLst/>
        </p:spPr>
        <p:txBody>
          <a:bodyPr/>
          <a:lstStyle/>
          <a:p>
            <a:endParaRPr lang="el-GR"/>
          </a:p>
        </p:txBody>
      </p:sp>
      <p:sp>
        <p:nvSpPr>
          <p:cNvPr id="16" name="Rectangle 15">
            <a:extLst>
              <a:ext uri="{FF2B5EF4-FFF2-40B4-BE49-F238E27FC236}">
                <a16:creationId xmlns:a16="http://schemas.microsoft.com/office/drawing/2014/main" id="{352B744B-0F81-487E-A851-51A3233F0E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4D6D39BE-B8E2-4FCD-92BE-1E88F59736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4696" y="237744"/>
            <a:ext cx="11722608"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20" name="Rectangle 19">
            <a:extLst>
              <a:ext uri="{FF2B5EF4-FFF2-40B4-BE49-F238E27FC236}">
                <a16:creationId xmlns:a16="http://schemas.microsoft.com/office/drawing/2014/main" id="{C13A2EBD-9403-4884-A9BD-8B154778C3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1856" y="374904"/>
            <a:ext cx="11448288" cy="6108192"/>
          </a:xfrm>
          <a:prstGeom prst="rect">
            <a:avLst/>
          </a:prstGeom>
          <a:noFill/>
          <a:ln w="6350" cap="sq" cmpd="sng" algn="ctr">
            <a:solidFill>
              <a:schemeClr val="tx1">
                <a:lumMod val="85000"/>
                <a:lumOff val="15000"/>
              </a:schemeClr>
            </a:solidFill>
            <a:prstDash val="solid"/>
            <a:miter lim="800000"/>
          </a:ln>
          <a:effectLst/>
        </p:spPr>
        <p:txBody>
          <a:bodyPr/>
          <a:lstStyle/>
          <a:p>
            <a:endParaRPr lang="el-GR"/>
          </a:p>
        </p:txBody>
      </p:sp>
      <p:sp>
        <p:nvSpPr>
          <p:cNvPr id="2" name="Τίτλος 1">
            <a:extLst>
              <a:ext uri="{FF2B5EF4-FFF2-40B4-BE49-F238E27FC236}">
                <a16:creationId xmlns:a16="http://schemas.microsoft.com/office/drawing/2014/main" id="{7563E50D-93C7-D867-F7AA-79C1A0851C48}"/>
              </a:ext>
            </a:extLst>
          </p:cNvPr>
          <p:cNvSpPr>
            <a:spLocks noGrp="1"/>
          </p:cNvSpPr>
          <p:nvPr>
            <p:ph type="title"/>
          </p:nvPr>
        </p:nvSpPr>
        <p:spPr>
          <a:xfrm>
            <a:off x="1066800" y="642594"/>
            <a:ext cx="10058400" cy="1371600"/>
          </a:xfrm>
        </p:spPr>
        <p:txBody>
          <a:bodyPr vert="horz" lIns="91440" tIns="45720" rIns="91440" bIns="45720" rtlCol="0" anchor="ctr">
            <a:normAutofit/>
          </a:bodyPr>
          <a:lstStyle/>
          <a:p>
            <a:pPr algn="ctr"/>
            <a:r>
              <a:rPr lang="en-US" sz="5400" b="1" spc="0" dirty="0"/>
              <a:t>EDUCATION</a:t>
            </a:r>
          </a:p>
        </p:txBody>
      </p:sp>
      <p:pic>
        <p:nvPicPr>
          <p:cNvPr id="5" name="Picture 2" descr="Education in Brazil concept. Brazilian map with graduate cap, 3D rendering  isolated on white background Stock Photo - Alamy">
            <a:extLst>
              <a:ext uri="{FF2B5EF4-FFF2-40B4-BE49-F238E27FC236}">
                <a16:creationId xmlns:a16="http://schemas.microsoft.com/office/drawing/2014/main" id="{720142E4-A6AA-F19A-75D4-722F4D402A83}"/>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528563" y="1874924"/>
            <a:ext cx="3873906" cy="3351693"/>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B81A0985-74E7-D2DE-02FB-00AC07B1F145}"/>
              </a:ext>
            </a:extLst>
          </p:cNvPr>
          <p:cNvSpPr txBox="1"/>
          <p:nvPr/>
        </p:nvSpPr>
        <p:spPr>
          <a:xfrm>
            <a:off x="4637165" y="2103120"/>
            <a:ext cx="6488035" cy="3931920"/>
          </a:xfrm>
          <a:prstGeom prst="rect">
            <a:avLst/>
          </a:prstGeom>
        </p:spPr>
        <p:txBody>
          <a:bodyPr vert="horz" lIns="91440" tIns="45720" rIns="91440" bIns="45720" rtlCol="0">
            <a:normAutofit/>
          </a:bodyPr>
          <a:lstStyle/>
          <a:p>
            <a:pPr indent="-182880">
              <a:spcAft>
                <a:spcPts val="600"/>
              </a:spcAft>
              <a:buClr>
                <a:schemeClr val="tx1">
                  <a:lumMod val="85000"/>
                  <a:lumOff val="15000"/>
                </a:schemeClr>
              </a:buClr>
              <a:buFont typeface="Garamond" pitchFamily="18" charset="0"/>
              <a:buChar char="◦"/>
            </a:pPr>
            <a:r>
              <a:rPr lang="en-US" sz="2800" b="1" i="0" dirty="0">
                <a:effectLst/>
              </a:rPr>
              <a:t>Brazil's Education System has 5 Levels. Brazil's education system has primary, secondary, and tertiary levels. Primary education is compulsory for Brazilians aged 7 to 14. At this level, students learn the fundamentals of reading and writing. They also study other subjects like science, history, and physical education.</a:t>
            </a:r>
            <a:endParaRPr lang="en-US" sz="2800" b="1" dirty="0"/>
          </a:p>
        </p:txBody>
      </p:sp>
    </p:spTree>
    <p:extLst>
      <p:ext uri="{BB962C8B-B14F-4D97-AF65-F5344CB8AC3E}">
        <p14:creationId xmlns:p14="http://schemas.microsoft.com/office/powerpoint/2010/main" val="6691700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118" name="Rectangle 4117">
            <a:extLst>
              <a:ext uri="{FF2B5EF4-FFF2-40B4-BE49-F238E27FC236}">
                <a16:creationId xmlns:a16="http://schemas.microsoft.com/office/drawing/2014/main" id="{1E94681D-2A4C-4A8D-B9B5-31D440D032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20" name="Rectangle 4119">
            <a:extLst>
              <a:ext uri="{FF2B5EF4-FFF2-40B4-BE49-F238E27FC236}">
                <a16:creationId xmlns:a16="http://schemas.microsoft.com/office/drawing/2014/main" id="{FB65ABA3-820C-4D75-9437-9EFA1ADFE1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4696" y="237744"/>
            <a:ext cx="11722608" cy="6382512"/>
          </a:xfrm>
          <a:prstGeom prst="rect">
            <a:avLst/>
          </a:prstGeom>
          <a:solidFill>
            <a:schemeClr val="bg1">
              <a:lumMod val="75000"/>
              <a:alpha val="60000"/>
            </a:schemeClr>
          </a:solidFill>
          <a:ln w="6350" cap="flat" cmpd="sng" algn="ctr">
            <a:noFill/>
            <a:prstDash val="solid"/>
          </a:ln>
          <a:effectLst>
            <a:softEdge rad="0"/>
          </a:effectLst>
        </p:spPr>
        <p:txBody>
          <a:bodyPr/>
          <a:lstStyle/>
          <a:p>
            <a:endParaRPr lang="el-GR"/>
          </a:p>
        </p:txBody>
      </p:sp>
      <p:sp>
        <p:nvSpPr>
          <p:cNvPr id="4122" name="Rectangle 4121">
            <a:extLst>
              <a:ext uri="{FF2B5EF4-FFF2-40B4-BE49-F238E27FC236}">
                <a16:creationId xmlns:a16="http://schemas.microsoft.com/office/drawing/2014/main" id="{036BF2FB-90D8-48DB-BD34-D040CDCFF2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1856" y="374904"/>
            <a:ext cx="11448288" cy="6108192"/>
          </a:xfrm>
          <a:prstGeom prst="rect">
            <a:avLst/>
          </a:prstGeom>
          <a:noFill/>
          <a:ln w="6350" cap="sq" cmpd="sng" algn="ctr">
            <a:solidFill>
              <a:schemeClr val="tx1">
                <a:lumMod val="85000"/>
                <a:lumOff val="15000"/>
              </a:schemeClr>
            </a:solidFill>
            <a:prstDash val="solid"/>
            <a:miter lim="800000"/>
          </a:ln>
          <a:effectLst/>
        </p:spPr>
        <p:txBody>
          <a:bodyPr/>
          <a:lstStyle/>
          <a:p>
            <a:endParaRPr lang="el-GR"/>
          </a:p>
        </p:txBody>
      </p:sp>
      <p:sp>
        <p:nvSpPr>
          <p:cNvPr id="4124" name="Rectangle 4123">
            <a:extLst>
              <a:ext uri="{FF2B5EF4-FFF2-40B4-BE49-F238E27FC236}">
                <a16:creationId xmlns:a16="http://schemas.microsoft.com/office/drawing/2014/main" id="{5870BB34-1E11-4A38-961E-8BECD4EB20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gradFill>
            <a:gsLst>
              <a:gs pos="0">
                <a:schemeClr val="bg2">
                  <a:tint val="90000"/>
                  <a:shade val="92000"/>
                  <a:satMod val="160000"/>
                </a:schemeClr>
              </a:gs>
              <a:gs pos="77000">
                <a:schemeClr val="bg2">
                  <a:tint val="100000"/>
                  <a:shade val="73000"/>
                  <a:satMod val="155000"/>
                </a:schemeClr>
              </a:gs>
              <a:gs pos="100000">
                <a:schemeClr val="bg2">
                  <a:tint val="100000"/>
                  <a:shade val="67000"/>
                  <a:satMod val="145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4098" name="Picture 2" descr="Frevo - A Dica do Dia, Discover Brazilian Culture - Rio &amp; Learn">
            <a:extLst>
              <a:ext uri="{FF2B5EF4-FFF2-40B4-BE49-F238E27FC236}">
                <a16:creationId xmlns:a16="http://schemas.microsoft.com/office/drawing/2014/main" id="{BD75F16D-B4BB-62DF-C967-F5733D84CF6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t="16045"/>
          <a:stretch/>
        </p:blipFill>
        <p:spPr bwMode="auto">
          <a:xfrm>
            <a:off x="-23447" y="-10923"/>
            <a:ext cx="12191999" cy="6857989"/>
          </a:xfrm>
          <a:prstGeom prst="rect">
            <a:avLst/>
          </a:prstGeom>
          <a:noFill/>
          <a:extLst>
            <a:ext uri="{909E8E84-426E-40DD-AFC4-6F175D3DCCD1}">
              <a14:hiddenFill xmlns:a14="http://schemas.microsoft.com/office/drawing/2010/main">
                <a:solidFill>
                  <a:srgbClr val="FFFFFF"/>
                </a:solidFill>
              </a14:hiddenFill>
            </a:ext>
          </a:extLst>
        </p:spPr>
      </p:pic>
      <p:sp>
        <p:nvSpPr>
          <p:cNvPr id="4126" name="Rectangle 4125">
            <a:extLst>
              <a:ext uri="{FF2B5EF4-FFF2-40B4-BE49-F238E27FC236}">
                <a16:creationId xmlns:a16="http://schemas.microsoft.com/office/drawing/2014/main" id="{3E480DB9-98E5-480A-AF30-5D73B61273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40206"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4128" name="Rectangle 4127">
            <a:extLst>
              <a:ext uri="{FF2B5EF4-FFF2-40B4-BE49-F238E27FC236}">
                <a16:creationId xmlns:a16="http://schemas.microsoft.com/office/drawing/2014/main" id="{C1F246CF-DB85-4B25-B3A3-F5BBDEE3EA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7366" y="374904"/>
            <a:ext cx="7340156" cy="6108192"/>
          </a:xfrm>
          <a:prstGeom prst="rect">
            <a:avLst/>
          </a:prstGeom>
          <a:noFill/>
          <a:ln w="6350" cap="sq">
            <a:solidFill>
              <a:schemeClr val="tx2"/>
            </a:solidFill>
            <a:miter lim="800000"/>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2" name="Τίτλος 1">
            <a:extLst>
              <a:ext uri="{FF2B5EF4-FFF2-40B4-BE49-F238E27FC236}">
                <a16:creationId xmlns:a16="http://schemas.microsoft.com/office/drawing/2014/main" id="{87910686-28CB-7FFB-7EE7-6C01B1FA088F}"/>
              </a:ext>
            </a:extLst>
          </p:cNvPr>
          <p:cNvSpPr>
            <a:spLocks noGrp="1"/>
          </p:cNvSpPr>
          <p:nvPr>
            <p:ph type="title"/>
          </p:nvPr>
        </p:nvSpPr>
        <p:spPr>
          <a:xfrm>
            <a:off x="747806" y="596572"/>
            <a:ext cx="6718433" cy="904852"/>
          </a:xfrm>
        </p:spPr>
        <p:txBody>
          <a:bodyPr vert="horz" lIns="91440" tIns="45720" rIns="91440" bIns="45720" rtlCol="0" anchor="ctr">
            <a:normAutofit/>
          </a:bodyPr>
          <a:lstStyle/>
          <a:p>
            <a:pPr algn="ctr"/>
            <a:r>
              <a:rPr lang="en-US" b="1" spc="0" dirty="0">
                <a:solidFill>
                  <a:schemeClr val="tx1">
                    <a:lumMod val="75000"/>
                    <a:lumOff val="25000"/>
                  </a:schemeClr>
                </a:solidFill>
              </a:rPr>
              <a:t>ARTS</a:t>
            </a:r>
          </a:p>
        </p:txBody>
      </p:sp>
      <p:sp>
        <p:nvSpPr>
          <p:cNvPr id="4" name="TextBox 3">
            <a:extLst>
              <a:ext uri="{FF2B5EF4-FFF2-40B4-BE49-F238E27FC236}">
                <a16:creationId xmlns:a16="http://schemas.microsoft.com/office/drawing/2014/main" id="{B8512F38-138A-9BFD-9A90-22354292BA53}"/>
              </a:ext>
            </a:extLst>
          </p:cNvPr>
          <p:cNvSpPr txBox="1"/>
          <p:nvPr/>
        </p:nvSpPr>
        <p:spPr>
          <a:xfrm>
            <a:off x="629230" y="1704728"/>
            <a:ext cx="6874926" cy="4602287"/>
          </a:xfrm>
          <a:prstGeom prst="rect">
            <a:avLst/>
          </a:prstGeom>
        </p:spPr>
        <p:txBody>
          <a:bodyPr vert="horz" lIns="91440" tIns="45720" rIns="91440" bIns="45720" rtlCol="0">
            <a:noAutofit/>
          </a:bodyPr>
          <a:lstStyle/>
          <a:p>
            <a:pPr indent="-182880">
              <a:spcAft>
                <a:spcPts val="600"/>
              </a:spcAft>
              <a:buClr>
                <a:schemeClr val="tx1">
                  <a:lumMod val="85000"/>
                  <a:lumOff val="15000"/>
                </a:schemeClr>
              </a:buClr>
              <a:buFont typeface="Garamond" pitchFamily="18" charset="0"/>
              <a:buChar char="◦"/>
            </a:pPr>
            <a:r>
              <a:rPr lang="en-US" sz="2800" b="1" i="0" dirty="0">
                <a:solidFill>
                  <a:schemeClr val="tx1">
                    <a:lumMod val="75000"/>
                    <a:lumOff val="25000"/>
                  </a:schemeClr>
                </a:solidFill>
                <a:effectLst/>
              </a:rPr>
              <a:t>Frevo is a dance and musical style originating from </a:t>
            </a:r>
            <a:r>
              <a:rPr lang="en-US" sz="2800" b="1" i="0" u="none" strike="noStrike" dirty="0">
                <a:solidFill>
                  <a:schemeClr val="tx1">
                    <a:lumMod val="75000"/>
                    <a:lumOff val="25000"/>
                  </a:schemeClr>
                </a:solidFill>
                <a:effectLst/>
                <a:hlinkClick r:id="rId3" tooltip="Recife"/>
              </a:rPr>
              <a:t>Recife</a:t>
            </a:r>
            <a:r>
              <a:rPr lang="en-US" sz="2800" b="1" i="0" dirty="0">
                <a:solidFill>
                  <a:schemeClr val="tx1">
                    <a:lumMod val="75000"/>
                    <a:lumOff val="25000"/>
                  </a:schemeClr>
                </a:solidFill>
                <a:effectLst/>
              </a:rPr>
              <a:t>, </a:t>
            </a:r>
            <a:r>
              <a:rPr lang="en-US" sz="2800" b="1" i="0" u="none" strike="noStrike" dirty="0">
                <a:solidFill>
                  <a:schemeClr val="tx1">
                    <a:lumMod val="75000"/>
                    <a:lumOff val="25000"/>
                  </a:schemeClr>
                </a:solidFill>
                <a:effectLst/>
                <a:hlinkClick r:id="rId4" tooltip="Pernambuco"/>
              </a:rPr>
              <a:t>Pernambuco</a:t>
            </a:r>
            <a:r>
              <a:rPr lang="en-US" sz="2800" b="1" i="0" dirty="0">
                <a:solidFill>
                  <a:schemeClr val="tx1">
                    <a:lumMod val="75000"/>
                    <a:lumOff val="25000"/>
                  </a:schemeClr>
                </a:solidFill>
                <a:effectLst/>
              </a:rPr>
              <a:t>, </a:t>
            </a:r>
            <a:r>
              <a:rPr lang="en-US" sz="2800" b="1" i="0" u="none" strike="noStrike" dirty="0">
                <a:solidFill>
                  <a:schemeClr val="tx1">
                    <a:lumMod val="75000"/>
                    <a:lumOff val="25000"/>
                  </a:schemeClr>
                </a:solidFill>
                <a:effectLst/>
                <a:hlinkClick r:id="rId5" tooltip="Brazil"/>
              </a:rPr>
              <a:t>Brazil</a:t>
            </a:r>
            <a:r>
              <a:rPr lang="en-US" sz="2800" b="1" i="0" dirty="0">
                <a:solidFill>
                  <a:schemeClr val="tx1">
                    <a:lumMod val="75000"/>
                    <a:lumOff val="25000"/>
                  </a:schemeClr>
                </a:solidFill>
                <a:effectLst/>
              </a:rPr>
              <a:t>, traditionally associated with </a:t>
            </a:r>
            <a:r>
              <a:rPr lang="en-US" sz="2800" b="1" i="0" u="none" strike="noStrike" dirty="0">
                <a:solidFill>
                  <a:schemeClr val="tx1">
                    <a:lumMod val="75000"/>
                    <a:lumOff val="25000"/>
                  </a:schemeClr>
                </a:solidFill>
                <a:effectLst/>
                <a:hlinkClick r:id="rId6" tooltip="Brazilian Carnival"/>
              </a:rPr>
              <a:t>Brazilian Carnival</a:t>
            </a:r>
            <a:r>
              <a:rPr lang="en-US" sz="2800" b="1" i="0" dirty="0">
                <a:solidFill>
                  <a:schemeClr val="tx1">
                    <a:lumMod val="75000"/>
                    <a:lumOff val="25000"/>
                  </a:schemeClr>
                </a:solidFill>
                <a:effectLst/>
              </a:rPr>
              <a:t>. The word </a:t>
            </a:r>
            <a:r>
              <a:rPr lang="en-US" sz="2800" b="1" i="1" dirty="0">
                <a:solidFill>
                  <a:schemeClr val="tx1">
                    <a:lumMod val="75000"/>
                    <a:lumOff val="25000"/>
                  </a:schemeClr>
                </a:solidFill>
                <a:effectLst/>
              </a:rPr>
              <a:t>frevo</a:t>
            </a:r>
            <a:r>
              <a:rPr lang="en-US" sz="2800" b="1" i="0" dirty="0">
                <a:solidFill>
                  <a:schemeClr val="tx1">
                    <a:lumMod val="75000"/>
                    <a:lumOff val="25000"/>
                  </a:schemeClr>
                </a:solidFill>
                <a:effectLst/>
              </a:rPr>
              <a:t> is said to come from </a:t>
            </a:r>
            <a:r>
              <a:rPr lang="en-US" sz="2800" b="1" i="1" dirty="0" err="1">
                <a:solidFill>
                  <a:schemeClr val="tx1">
                    <a:lumMod val="75000"/>
                    <a:lumOff val="25000"/>
                  </a:schemeClr>
                </a:solidFill>
                <a:effectLst/>
              </a:rPr>
              <a:t>frever</a:t>
            </a:r>
            <a:r>
              <a:rPr lang="en-US" sz="2800" b="1" i="0" dirty="0">
                <a:solidFill>
                  <a:schemeClr val="tx1">
                    <a:lumMod val="75000"/>
                    <a:lumOff val="25000"/>
                  </a:schemeClr>
                </a:solidFill>
                <a:effectLst/>
              </a:rPr>
              <a:t>, a variant of the </a:t>
            </a:r>
            <a:r>
              <a:rPr lang="en-US" sz="2800" b="1" i="0" u="none" strike="noStrike" dirty="0">
                <a:solidFill>
                  <a:schemeClr val="tx1">
                    <a:lumMod val="75000"/>
                    <a:lumOff val="25000"/>
                  </a:schemeClr>
                </a:solidFill>
                <a:effectLst/>
                <a:hlinkClick r:id="rId7" tooltip="Portuguese language"/>
              </a:rPr>
              <a:t>Portuguese</a:t>
            </a:r>
            <a:r>
              <a:rPr lang="en-US" sz="2800" b="1" i="0" dirty="0">
                <a:solidFill>
                  <a:schemeClr val="tx1">
                    <a:lumMod val="75000"/>
                    <a:lumOff val="25000"/>
                  </a:schemeClr>
                </a:solidFill>
                <a:effectLst/>
              </a:rPr>
              <a:t> word </a:t>
            </a:r>
            <a:r>
              <a:rPr lang="en-US" sz="2800" b="1" i="1" dirty="0" err="1">
                <a:solidFill>
                  <a:schemeClr val="tx1">
                    <a:lumMod val="75000"/>
                    <a:lumOff val="25000"/>
                  </a:schemeClr>
                </a:solidFill>
                <a:effectLst/>
              </a:rPr>
              <a:t>ferver</a:t>
            </a:r>
            <a:r>
              <a:rPr lang="en-US" sz="2800" b="1" i="0" dirty="0">
                <a:solidFill>
                  <a:schemeClr val="tx1">
                    <a:lumMod val="75000"/>
                    <a:lumOff val="25000"/>
                  </a:schemeClr>
                </a:solidFill>
                <a:effectLst/>
              </a:rPr>
              <a:t> (to boil). It is said that the sound of the </a:t>
            </a:r>
            <a:r>
              <a:rPr lang="en-US" sz="2800" b="1" i="1" dirty="0">
                <a:solidFill>
                  <a:schemeClr val="tx1">
                    <a:lumMod val="75000"/>
                    <a:lumOff val="25000"/>
                  </a:schemeClr>
                </a:solidFill>
                <a:effectLst/>
              </a:rPr>
              <a:t>frevo</a:t>
            </a:r>
            <a:r>
              <a:rPr lang="en-US" sz="2800" b="1" i="0" dirty="0">
                <a:solidFill>
                  <a:schemeClr val="tx1">
                    <a:lumMod val="75000"/>
                    <a:lumOff val="25000"/>
                  </a:schemeClr>
                </a:solidFill>
                <a:effectLst/>
              </a:rPr>
              <a:t> will make listeners and dancers feel as if they are boiling on the ground. The word frevo is used for both the frevo music and the frevo dance.</a:t>
            </a:r>
            <a:endParaRPr lang="en-US" sz="2800" b="1" dirty="0">
              <a:solidFill>
                <a:schemeClr val="tx1">
                  <a:lumMod val="75000"/>
                  <a:lumOff val="25000"/>
                </a:schemeClr>
              </a:solidFill>
            </a:endParaRPr>
          </a:p>
        </p:txBody>
      </p:sp>
    </p:spTree>
    <p:extLst>
      <p:ext uri="{BB962C8B-B14F-4D97-AF65-F5344CB8AC3E}">
        <p14:creationId xmlns:p14="http://schemas.microsoft.com/office/powerpoint/2010/main" val="17259548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139" name="Rectangle 5126">
            <a:extLst>
              <a:ext uri="{FF2B5EF4-FFF2-40B4-BE49-F238E27FC236}">
                <a16:creationId xmlns:a16="http://schemas.microsoft.com/office/drawing/2014/main" id="{1E94681D-2A4C-4A8D-B9B5-31D440D032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40" name="Rectangle 5128">
            <a:extLst>
              <a:ext uri="{FF2B5EF4-FFF2-40B4-BE49-F238E27FC236}">
                <a16:creationId xmlns:a16="http://schemas.microsoft.com/office/drawing/2014/main" id="{FB65ABA3-820C-4D75-9437-9EFA1ADFE1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4696" y="237744"/>
            <a:ext cx="11722608" cy="6382512"/>
          </a:xfrm>
          <a:prstGeom prst="rect">
            <a:avLst/>
          </a:prstGeom>
          <a:solidFill>
            <a:schemeClr val="bg1">
              <a:lumMod val="75000"/>
              <a:alpha val="60000"/>
            </a:schemeClr>
          </a:solidFill>
          <a:ln w="6350" cap="flat" cmpd="sng" algn="ctr">
            <a:noFill/>
            <a:prstDash val="solid"/>
          </a:ln>
          <a:effectLst>
            <a:softEdge rad="0"/>
          </a:effectLst>
        </p:spPr>
        <p:txBody>
          <a:bodyPr/>
          <a:lstStyle/>
          <a:p>
            <a:endParaRPr lang="el-GR"/>
          </a:p>
        </p:txBody>
      </p:sp>
      <p:sp>
        <p:nvSpPr>
          <p:cNvPr id="5141" name="Rectangle 5130">
            <a:extLst>
              <a:ext uri="{FF2B5EF4-FFF2-40B4-BE49-F238E27FC236}">
                <a16:creationId xmlns:a16="http://schemas.microsoft.com/office/drawing/2014/main" id="{036BF2FB-90D8-48DB-BD34-D040CDCFF2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1856" y="374904"/>
            <a:ext cx="11448288" cy="6108192"/>
          </a:xfrm>
          <a:prstGeom prst="rect">
            <a:avLst/>
          </a:prstGeom>
          <a:noFill/>
          <a:ln w="6350" cap="sq" cmpd="sng" algn="ctr">
            <a:solidFill>
              <a:schemeClr val="tx1">
                <a:lumMod val="85000"/>
                <a:lumOff val="15000"/>
              </a:schemeClr>
            </a:solidFill>
            <a:prstDash val="solid"/>
            <a:miter lim="800000"/>
          </a:ln>
          <a:effectLst/>
        </p:spPr>
        <p:txBody>
          <a:bodyPr/>
          <a:lstStyle/>
          <a:p>
            <a:endParaRPr lang="el-GR"/>
          </a:p>
        </p:txBody>
      </p:sp>
      <p:sp>
        <p:nvSpPr>
          <p:cNvPr id="5142" name="Rectangle 5132">
            <a:extLst>
              <a:ext uri="{FF2B5EF4-FFF2-40B4-BE49-F238E27FC236}">
                <a16:creationId xmlns:a16="http://schemas.microsoft.com/office/drawing/2014/main" id="{78632963-757B-40C2-BB84-FC6107A54D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866" y="0"/>
            <a:ext cx="12193866"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122" name="Picture 2" descr="Introduction to capoeira every week - Campsite Le Dauphin">
            <a:extLst>
              <a:ext uri="{FF2B5EF4-FFF2-40B4-BE49-F238E27FC236}">
                <a16:creationId xmlns:a16="http://schemas.microsoft.com/office/drawing/2014/main" id="{1B1B4C2C-6163-1E1E-BC07-EE6A72DEFB8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9091" t="23391"/>
          <a:stretch/>
        </p:blipFill>
        <p:spPr bwMode="auto">
          <a:xfrm>
            <a:off x="20" y="-1"/>
            <a:ext cx="12191980" cy="6857999"/>
          </a:xfrm>
          <a:prstGeom prst="rect">
            <a:avLst/>
          </a:prstGeom>
          <a:noFill/>
          <a:extLst>
            <a:ext uri="{909E8E84-426E-40DD-AFC4-6F175D3DCCD1}">
              <a14:hiddenFill xmlns:a14="http://schemas.microsoft.com/office/drawing/2010/main">
                <a:solidFill>
                  <a:srgbClr val="FFFFFF"/>
                </a:solidFill>
              </a14:hiddenFill>
            </a:ext>
          </a:extLst>
        </p:spPr>
      </p:pic>
      <p:sp>
        <p:nvSpPr>
          <p:cNvPr id="5143" name="Rectangle 5134">
            <a:extLst>
              <a:ext uri="{FF2B5EF4-FFF2-40B4-BE49-F238E27FC236}">
                <a16:creationId xmlns:a16="http://schemas.microsoft.com/office/drawing/2014/main" id="{2853AE55-7E35-44B0-89F1-3F52B262AF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39709" y="253548"/>
            <a:ext cx="5612193" cy="6361598"/>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44" name="Rectangle 5136">
            <a:extLst>
              <a:ext uri="{FF2B5EF4-FFF2-40B4-BE49-F238E27FC236}">
                <a16:creationId xmlns:a16="http://schemas.microsoft.com/office/drawing/2014/main" id="{DBC4BE4D-4B50-4F51-9F85-4B5D60B02D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87542" y="407588"/>
            <a:ext cx="5299768" cy="6022878"/>
          </a:xfrm>
          <a:prstGeom prst="rect">
            <a:avLst/>
          </a:prstGeom>
          <a:noFill/>
          <a:ln w="63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3BAAAE03-83E8-B09D-40E8-3479C65E05FD}"/>
              </a:ext>
            </a:extLst>
          </p:cNvPr>
          <p:cNvSpPr txBox="1"/>
          <p:nvPr/>
        </p:nvSpPr>
        <p:spPr>
          <a:xfrm>
            <a:off x="6654351" y="473300"/>
            <a:ext cx="4966149" cy="5928610"/>
          </a:xfrm>
          <a:prstGeom prst="rect">
            <a:avLst/>
          </a:prstGeom>
        </p:spPr>
        <p:txBody>
          <a:bodyPr vert="horz" lIns="91440" tIns="45720" rIns="91440" bIns="45720" rtlCol="0">
            <a:noAutofit/>
          </a:bodyPr>
          <a:lstStyle/>
          <a:p>
            <a:pPr indent="-182880">
              <a:lnSpc>
                <a:spcPct val="90000"/>
              </a:lnSpc>
              <a:spcAft>
                <a:spcPts val="600"/>
              </a:spcAft>
              <a:buClr>
                <a:schemeClr val="tx1">
                  <a:lumMod val="85000"/>
                  <a:lumOff val="15000"/>
                </a:schemeClr>
              </a:buClr>
              <a:buFont typeface="Garamond" pitchFamily="18" charset="0"/>
              <a:buChar char="◦"/>
            </a:pPr>
            <a:r>
              <a:rPr lang="en-US" sz="2400" b="1" i="0" dirty="0">
                <a:effectLst/>
              </a:rPr>
              <a:t>Capoeira  is an Afro-Brazilian </a:t>
            </a:r>
            <a:r>
              <a:rPr lang="en-US" sz="2400" b="1" i="0" u="none" strike="noStrike" dirty="0">
                <a:effectLst/>
                <a:hlinkClick r:id="rId3" tooltip="Martial art"/>
              </a:rPr>
              <a:t>martial art</a:t>
            </a:r>
            <a:r>
              <a:rPr lang="en-US" sz="2400" b="1" i="0" dirty="0">
                <a:effectLst/>
              </a:rPr>
              <a:t> and </a:t>
            </a:r>
            <a:r>
              <a:rPr lang="en-US" sz="2400" b="1" i="0" u="none" strike="noStrike" dirty="0">
                <a:effectLst/>
                <a:hlinkClick r:id="rId4" tooltip="Game"/>
              </a:rPr>
              <a:t>game</a:t>
            </a:r>
            <a:r>
              <a:rPr lang="en-US" sz="2400" b="1" i="0" dirty="0">
                <a:effectLst/>
              </a:rPr>
              <a:t> that includes elements of dance, </a:t>
            </a:r>
            <a:r>
              <a:rPr lang="en-US" sz="2400" b="1" i="0" u="none" strike="noStrike" dirty="0">
                <a:effectLst/>
                <a:hlinkClick r:id="rId5" tooltip="Acrobatics"/>
              </a:rPr>
              <a:t>acrobatics</a:t>
            </a:r>
            <a:r>
              <a:rPr lang="en-US" sz="2400" b="1" i="0" dirty="0">
                <a:effectLst/>
              </a:rPr>
              <a:t>, </a:t>
            </a:r>
            <a:r>
              <a:rPr lang="en-US" sz="2400" b="1" i="0" u="none" strike="noStrike" dirty="0">
                <a:effectLst/>
                <a:hlinkClick r:id="rId6" tooltip="Capoeira music"/>
              </a:rPr>
              <a:t>music</a:t>
            </a:r>
            <a:r>
              <a:rPr lang="en-US" sz="2400" b="1" i="0" dirty="0">
                <a:effectLst/>
              </a:rPr>
              <a:t> and spirituality.</a:t>
            </a:r>
          </a:p>
          <a:p>
            <a:pPr indent="-182880">
              <a:lnSpc>
                <a:spcPct val="90000"/>
              </a:lnSpc>
              <a:spcAft>
                <a:spcPts val="600"/>
              </a:spcAft>
              <a:buClr>
                <a:schemeClr val="tx1">
                  <a:lumMod val="85000"/>
                  <a:lumOff val="15000"/>
                </a:schemeClr>
              </a:buClr>
              <a:buFont typeface="Garamond" pitchFamily="18" charset="0"/>
              <a:buChar char="◦"/>
            </a:pPr>
            <a:r>
              <a:rPr lang="en-US" sz="2400" b="1" i="0" dirty="0">
                <a:effectLst/>
              </a:rPr>
              <a:t>It is known for its acrobatic and complex </a:t>
            </a:r>
            <a:r>
              <a:rPr lang="en-US" sz="2400" b="1" i="0" dirty="0" err="1">
                <a:effectLst/>
              </a:rPr>
              <a:t>manoeuvres</a:t>
            </a:r>
            <a:r>
              <a:rPr lang="en-US" sz="2400" b="1" i="0" dirty="0">
                <a:effectLst/>
              </a:rPr>
              <a:t>, often involving hands on the ground and inverted kicks. It emphasizes flowing movements rather than fixed stances; the </a:t>
            </a:r>
            <a:r>
              <a:rPr lang="en-US" sz="2400" b="1" i="1" u="none" strike="noStrike" dirty="0" err="1">
                <a:effectLst/>
                <a:hlinkClick r:id="rId7" tooltip="List of capoeira techniques"/>
              </a:rPr>
              <a:t>ginga</a:t>
            </a:r>
            <a:r>
              <a:rPr lang="en-US" sz="2400" b="1" i="0" dirty="0">
                <a:effectLst/>
              </a:rPr>
              <a:t>, a rocking step, is usually the focal point of the technique. Though often said to be a martial art disguised as a dance,</a:t>
            </a:r>
            <a:r>
              <a:rPr lang="en-US" sz="2400" b="1" i="0" u="none" strike="noStrike" baseline="30000" dirty="0">
                <a:effectLst/>
                <a:hlinkClick r:id="rId8"/>
              </a:rPr>
              <a:t>[5]</a:t>
            </a:r>
            <a:r>
              <a:rPr lang="en-US" sz="2400" b="1" i="0" dirty="0">
                <a:effectLst/>
              </a:rPr>
              <a:t> capoeira served not only as a form of self defense, but also as a way to maintain spirituality and culture.</a:t>
            </a:r>
            <a:r>
              <a:rPr lang="en-US" sz="2400" b="1" i="0" u="none" strike="noStrike" baseline="30000" dirty="0">
                <a:effectLst/>
                <a:hlinkClick r:id="rId9"/>
              </a:rPr>
              <a:t>[6]</a:t>
            </a:r>
            <a:endParaRPr lang="en-US" sz="2400" b="1" i="0" dirty="0">
              <a:effectLst/>
            </a:endParaRPr>
          </a:p>
        </p:txBody>
      </p:sp>
    </p:spTree>
    <p:extLst>
      <p:ext uri="{BB962C8B-B14F-4D97-AF65-F5344CB8AC3E}">
        <p14:creationId xmlns:p14="http://schemas.microsoft.com/office/powerpoint/2010/main" val="571299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6179" name="Rectangle 6178">
            <a:extLst>
              <a:ext uri="{FF2B5EF4-FFF2-40B4-BE49-F238E27FC236}">
                <a16:creationId xmlns:a16="http://schemas.microsoft.com/office/drawing/2014/main" id="{1E94681D-2A4C-4A8D-B9B5-31D440D032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81" name="Rectangle 6180">
            <a:extLst>
              <a:ext uri="{FF2B5EF4-FFF2-40B4-BE49-F238E27FC236}">
                <a16:creationId xmlns:a16="http://schemas.microsoft.com/office/drawing/2014/main" id="{31C38BAC-C3D7-4FD3-A404-B49A8FE14C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4696" y="237744"/>
            <a:ext cx="11722608" cy="6382512"/>
          </a:xfrm>
          <a:prstGeom prst="rect">
            <a:avLst/>
          </a:prstGeom>
          <a:solidFill>
            <a:schemeClr val="bg1">
              <a:lumMod val="75000"/>
              <a:alpha val="60000"/>
            </a:schemeClr>
          </a:solidFill>
          <a:ln w="6350" cap="flat" cmpd="sng" algn="ctr">
            <a:noFill/>
            <a:prstDash val="solid"/>
          </a:ln>
          <a:effectLst>
            <a:softEdge rad="0"/>
          </a:effectLst>
        </p:spPr>
        <p:txBody>
          <a:bodyPr/>
          <a:lstStyle/>
          <a:p>
            <a:endParaRPr lang="el-GR"/>
          </a:p>
        </p:txBody>
      </p:sp>
      <p:sp>
        <p:nvSpPr>
          <p:cNvPr id="6183" name="Rectangle 6182">
            <a:extLst>
              <a:ext uri="{FF2B5EF4-FFF2-40B4-BE49-F238E27FC236}">
                <a16:creationId xmlns:a16="http://schemas.microsoft.com/office/drawing/2014/main" id="{57D58D39-B281-4984-AC2E-E29901BC68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1856" y="374904"/>
            <a:ext cx="11448288" cy="6108192"/>
          </a:xfrm>
          <a:prstGeom prst="rect">
            <a:avLst/>
          </a:prstGeom>
          <a:noFill/>
          <a:ln w="6350" cap="sq" cmpd="sng" algn="ctr">
            <a:solidFill>
              <a:schemeClr val="tx1">
                <a:lumMod val="85000"/>
                <a:lumOff val="15000"/>
              </a:schemeClr>
            </a:solidFill>
            <a:prstDash val="solid"/>
            <a:miter lim="800000"/>
          </a:ln>
          <a:effectLst/>
        </p:spPr>
        <p:txBody>
          <a:bodyPr/>
          <a:lstStyle/>
          <a:p>
            <a:endParaRPr lang="el-GR"/>
          </a:p>
        </p:txBody>
      </p:sp>
      <p:sp useBgFill="1">
        <p:nvSpPr>
          <p:cNvPr id="6185" name="Rectangle 6184">
            <a:extLst>
              <a:ext uri="{FF2B5EF4-FFF2-40B4-BE49-F238E27FC236}">
                <a16:creationId xmlns:a16="http://schemas.microsoft.com/office/drawing/2014/main" id="{55755B45-957A-4742-A9E3-0CE010E5D3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866" y="0"/>
            <a:ext cx="12193866"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87" name="Rectangle 6186">
            <a:extLst>
              <a:ext uri="{FF2B5EF4-FFF2-40B4-BE49-F238E27FC236}">
                <a16:creationId xmlns:a16="http://schemas.microsoft.com/office/drawing/2014/main" id="{806138D8-324C-4D6A-BBEC-8F609F339D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8847" y="317271"/>
            <a:ext cx="3612884" cy="1981181"/>
          </a:xfrm>
          <a:prstGeom prst="rect">
            <a:avLst/>
          </a:prstGeom>
          <a:solidFill>
            <a:srgbClr val="FFFFFF"/>
          </a:solidFill>
          <a:ln w="6350" cap="flat" cmpd="sng" algn="ctr">
            <a:noFill/>
            <a:prstDash val="solid"/>
          </a:ln>
          <a:effectLst>
            <a:outerShdw blurRad="50800" algn="ctr" rotWithShape="0">
              <a:prstClr val="black">
                <a:alpha val="66000"/>
              </a:prstClr>
            </a:outerShdw>
            <a:softEdge rad="0"/>
          </a:effectLst>
        </p:spPr>
        <p:txBody>
          <a:bodyPr/>
          <a:lstStyle/>
          <a:p>
            <a:endParaRPr lang="el-GR"/>
          </a:p>
        </p:txBody>
      </p:sp>
      <p:pic>
        <p:nvPicPr>
          <p:cNvPr id="6157" name="Picture 13" descr="Chefer - Brazil's first girl on the first day | FEATURE | World Athletics">
            <a:extLst>
              <a:ext uri="{FF2B5EF4-FFF2-40B4-BE49-F238E27FC236}">
                <a16:creationId xmlns:a16="http://schemas.microsoft.com/office/drawing/2014/main" id="{1E0AFE08-8EEF-DB56-7ECB-50E67E43EFB5}"/>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448845" y="237744"/>
            <a:ext cx="3612885" cy="2060708"/>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6189" name="Rectangle 6188">
            <a:extLst>
              <a:ext uri="{FF2B5EF4-FFF2-40B4-BE49-F238E27FC236}">
                <a16:creationId xmlns:a16="http://schemas.microsoft.com/office/drawing/2014/main" id="{08868F16-B2BC-46C1-B46D-A5CB3A62B3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8847" y="2457622"/>
            <a:ext cx="3612884" cy="1981181"/>
          </a:xfrm>
          <a:prstGeom prst="rect">
            <a:avLst/>
          </a:prstGeom>
          <a:solidFill>
            <a:srgbClr val="FFFFFF"/>
          </a:solidFill>
          <a:ln w="6350" cap="flat" cmpd="sng" algn="ctr">
            <a:noFill/>
            <a:prstDash val="solid"/>
          </a:ln>
          <a:effectLst>
            <a:outerShdw blurRad="50800" algn="ctr" rotWithShape="0">
              <a:prstClr val="black">
                <a:alpha val="66000"/>
              </a:prstClr>
            </a:outerShdw>
            <a:softEdge rad="0"/>
          </a:effectLst>
        </p:spPr>
        <p:txBody>
          <a:bodyPr/>
          <a:lstStyle/>
          <a:p>
            <a:endParaRPr lang="el-GR"/>
          </a:p>
        </p:txBody>
      </p:sp>
      <p:pic>
        <p:nvPicPr>
          <p:cNvPr id="12" name="Picture 17" descr="Volleyball: Brazil Women Overpower Japan for a Straight-Sets Triumph |  JAPAN Forward">
            <a:extLst>
              <a:ext uri="{FF2B5EF4-FFF2-40B4-BE49-F238E27FC236}">
                <a16:creationId xmlns:a16="http://schemas.microsoft.com/office/drawing/2014/main" id="{C7C549BC-437B-85AB-F282-51E1ECEFDECF}"/>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448846" y="2431579"/>
            <a:ext cx="3612885" cy="1981181"/>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6191" name="Rectangle 6190">
            <a:extLst>
              <a:ext uri="{FF2B5EF4-FFF2-40B4-BE49-F238E27FC236}">
                <a16:creationId xmlns:a16="http://schemas.microsoft.com/office/drawing/2014/main" id="{8A0B9327-25BA-4F08-AA14-9FE25BD4CF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8847" y="4639075"/>
            <a:ext cx="3612884" cy="1981181"/>
          </a:xfrm>
          <a:prstGeom prst="rect">
            <a:avLst/>
          </a:prstGeom>
          <a:solidFill>
            <a:srgbClr val="FFFFFF"/>
          </a:solidFill>
          <a:ln w="6350" cap="flat" cmpd="sng" algn="ctr">
            <a:noFill/>
            <a:prstDash val="solid"/>
          </a:ln>
          <a:effectLst>
            <a:outerShdw blurRad="50800" algn="ctr" rotWithShape="0">
              <a:prstClr val="black">
                <a:alpha val="66000"/>
              </a:prstClr>
            </a:outerShdw>
            <a:softEdge rad="0"/>
          </a:effectLst>
        </p:spPr>
        <p:txBody>
          <a:bodyPr/>
          <a:lstStyle/>
          <a:p>
            <a:endParaRPr lang="el-GR"/>
          </a:p>
        </p:txBody>
      </p:sp>
      <p:pic>
        <p:nvPicPr>
          <p:cNvPr id="6159" name="Picture 15" descr="What is samba soccer? Brazil football style, dancing &amp; tricks explained |  Goal.com">
            <a:extLst>
              <a:ext uri="{FF2B5EF4-FFF2-40B4-BE49-F238E27FC236}">
                <a16:creationId xmlns:a16="http://schemas.microsoft.com/office/drawing/2014/main" id="{CA2951B6-81EC-80A7-2EC2-1303A0583E26}"/>
              </a:ext>
            </a:extLst>
          </p:cNvPr>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448846" y="4613032"/>
            <a:ext cx="3660194" cy="2030898"/>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6193" name="Rectangle 6192">
            <a:extLst>
              <a:ext uri="{FF2B5EF4-FFF2-40B4-BE49-F238E27FC236}">
                <a16:creationId xmlns:a16="http://schemas.microsoft.com/office/drawing/2014/main" id="{44FE01E5-387C-4105-BA22-BB0F83D2D7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343736" y="237744"/>
            <a:ext cx="7613567" cy="6382512"/>
          </a:xfrm>
          <a:prstGeom prst="rect">
            <a:avLst/>
          </a:prstGeom>
          <a:solidFill>
            <a:schemeClr val="bg1">
              <a:lumMod val="75000"/>
              <a:alpha val="60000"/>
            </a:schemeClr>
          </a:solidFill>
          <a:ln w="6350" cap="flat" cmpd="sng" algn="ctr">
            <a:noFill/>
            <a:prstDash val="solid"/>
          </a:ln>
          <a:effectLst>
            <a:softEdge rad="0"/>
          </a:effectLst>
        </p:spPr>
        <p:txBody>
          <a:bodyPr/>
          <a:lstStyle/>
          <a:p>
            <a:endParaRPr lang="el-GR"/>
          </a:p>
        </p:txBody>
      </p:sp>
      <p:sp>
        <p:nvSpPr>
          <p:cNvPr id="6195" name="Rectangle 6194">
            <a:extLst>
              <a:ext uri="{FF2B5EF4-FFF2-40B4-BE49-F238E27FC236}">
                <a16:creationId xmlns:a16="http://schemas.microsoft.com/office/drawing/2014/main" id="{991EB720-A2E8-4C62-BDBB-5627006D7A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09522" y="374904"/>
            <a:ext cx="7310622" cy="6108192"/>
          </a:xfrm>
          <a:prstGeom prst="rect">
            <a:avLst/>
          </a:prstGeom>
          <a:noFill/>
          <a:ln w="6350" cap="sq" cmpd="sng" algn="ctr">
            <a:solidFill>
              <a:schemeClr val="tx1">
                <a:lumMod val="75000"/>
                <a:lumOff val="25000"/>
              </a:schemeClr>
            </a:solidFill>
            <a:prstDash val="solid"/>
            <a:miter lim="800000"/>
          </a:ln>
          <a:effectLst/>
        </p:spPr>
        <p:txBody>
          <a:bodyPr/>
          <a:lstStyle/>
          <a:p>
            <a:endParaRPr lang="el-GR"/>
          </a:p>
        </p:txBody>
      </p:sp>
      <p:sp>
        <p:nvSpPr>
          <p:cNvPr id="2" name="Τίτλος 1">
            <a:extLst>
              <a:ext uri="{FF2B5EF4-FFF2-40B4-BE49-F238E27FC236}">
                <a16:creationId xmlns:a16="http://schemas.microsoft.com/office/drawing/2014/main" id="{AB24CEAC-01B0-4E4D-BDA0-173063682918}"/>
              </a:ext>
            </a:extLst>
          </p:cNvPr>
          <p:cNvSpPr>
            <a:spLocks noGrp="1"/>
          </p:cNvSpPr>
          <p:nvPr>
            <p:ph type="title"/>
          </p:nvPr>
        </p:nvSpPr>
        <p:spPr>
          <a:xfrm>
            <a:off x="4432531" y="441960"/>
            <a:ext cx="7310622" cy="1765395"/>
          </a:xfrm>
        </p:spPr>
        <p:txBody>
          <a:bodyPr vert="horz" lIns="91440" tIns="45720" rIns="91440" bIns="45720" rtlCol="0" anchor="ctr">
            <a:normAutofit/>
          </a:bodyPr>
          <a:lstStyle/>
          <a:p>
            <a:r>
              <a:rPr lang="en-US" b="1" spc="0" dirty="0"/>
              <a:t>LEISURE TIME &amp;SPORTS </a:t>
            </a:r>
          </a:p>
        </p:txBody>
      </p:sp>
      <p:sp>
        <p:nvSpPr>
          <p:cNvPr id="6163" name="TextBox 6162">
            <a:extLst>
              <a:ext uri="{FF2B5EF4-FFF2-40B4-BE49-F238E27FC236}">
                <a16:creationId xmlns:a16="http://schemas.microsoft.com/office/drawing/2014/main" id="{73D7A516-01A6-3FE3-7A17-4D109C8797BD}"/>
              </a:ext>
            </a:extLst>
          </p:cNvPr>
          <p:cNvSpPr txBox="1"/>
          <p:nvPr/>
        </p:nvSpPr>
        <p:spPr>
          <a:xfrm>
            <a:off x="4625802" y="2027289"/>
            <a:ext cx="6924080" cy="3943743"/>
          </a:xfrm>
          <a:prstGeom prst="rect">
            <a:avLst/>
          </a:prstGeom>
        </p:spPr>
        <p:txBody>
          <a:bodyPr vert="horz" lIns="91440" tIns="45720" rIns="91440" bIns="45720" rtlCol="0">
            <a:normAutofit lnSpcReduction="10000"/>
          </a:bodyPr>
          <a:lstStyle/>
          <a:p>
            <a:pPr indent="-182880">
              <a:spcAft>
                <a:spcPts val="600"/>
              </a:spcAft>
              <a:buClr>
                <a:schemeClr val="tx1">
                  <a:lumMod val="85000"/>
                  <a:lumOff val="15000"/>
                </a:schemeClr>
              </a:buClr>
              <a:buFont typeface="Garamond" pitchFamily="18" charset="0"/>
              <a:buChar char="◦"/>
            </a:pPr>
            <a:r>
              <a:rPr lang="en-US" sz="2400" b="1" i="0" dirty="0">
                <a:effectLst/>
              </a:rPr>
              <a:t>In their leisure time Brazili</a:t>
            </a:r>
            <a:r>
              <a:rPr lang="en-US" sz="2400" b="1" dirty="0"/>
              <a:t>ans usually do sports.</a:t>
            </a:r>
          </a:p>
          <a:p>
            <a:pPr>
              <a:spcAft>
                <a:spcPts val="600"/>
              </a:spcAft>
              <a:buClr>
                <a:schemeClr val="tx1">
                  <a:lumMod val="85000"/>
                  <a:lumOff val="15000"/>
                </a:schemeClr>
              </a:buClr>
            </a:pPr>
            <a:endParaRPr lang="en-US" sz="2400" b="1" dirty="0"/>
          </a:p>
          <a:p>
            <a:pPr indent="-182880">
              <a:spcAft>
                <a:spcPts val="600"/>
              </a:spcAft>
              <a:buClr>
                <a:schemeClr val="tx1">
                  <a:lumMod val="85000"/>
                  <a:lumOff val="15000"/>
                </a:schemeClr>
              </a:buClr>
              <a:buFont typeface="Garamond" pitchFamily="18" charset="0"/>
              <a:buChar char="◦"/>
            </a:pPr>
            <a:r>
              <a:rPr lang="en-US" sz="2400" b="1" i="0" dirty="0">
                <a:effectLst/>
              </a:rPr>
              <a:t>Sports in </a:t>
            </a:r>
            <a:r>
              <a:rPr lang="en-US" sz="2400" b="1" i="0" u="none" strike="noStrike" dirty="0">
                <a:effectLst/>
                <a:hlinkClick r:id="rId5" tooltip="Brazil"/>
              </a:rPr>
              <a:t>Brazil</a:t>
            </a:r>
            <a:r>
              <a:rPr lang="en-US" sz="2400" b="1" i="0" dirty="0">
                <a:effectLst/>
              </a:rPr>
              <a:t> are those that are widely practiced and popular in the country, as well as others which originated there or have some cultural significance. </a:t>
            </a:r>
            <a:r>
              <a:rPr lang="en-US" sz="2400" b="1" i="0" u="none" strike="noStrike" dirty="0">
                <a:effectLst/>
                <a:hlinkClick r:id="rId6" tooltip="Brazilian people"/>
              </a:rPr>
              <a:t>Brazilians</a:t>
            </a:r>
            <a:r>
              <a:rPr lang="en-US" sz="2400" b="1" i="0" dirty="0">
                <a:effectLst/>
              </a:rPr>
              <a:t> are heavily involved in sports. </a:t>
            </a:r>
            <a:r>
              <a:rPr lang="en-US" sz="2400" b="1" i="0" u="none" strike="noStrike" dirty="0">
                <a:effectLst/>
                <a:hlinkClick r:id="rId7" tooltip="Association football"/>
              </a:rPr>
              <a:t>Football</a:t>
            </a:r>
            <a:r>
              <a:rPr lang="en-US" sz="2400" b="1" i="0" dirty="0">
                <a:effectLst/>
              </a:rPr>
              <a:t> is the most popular sport in Brazil. Other than football, sports like </a:t>
            </a:r>
            <a:r>
              <a:rPr lang="en-US" sz="2400" b="1" i="0" u="none" strike="noStrike" dirty="0">
                <a:effectLst/>
                <a:hlinkClick r:id="rId8" tooltip="Volleyball"/>
              </a:rPr>
              <a:t>volleyball</a:t>
            </a:r>
            <a:r>
              <a:rPr lang="en-US" sz="2400" b="1" i="0" dirty="0">
                <a:effectLst/>
              </a:rPr>
              <a:t>, </a:t>
            </a:r>
            <a:r>
              <a:rPr lang="en-US" sz="2400" b="1" i="0" u="none" strike="noStrike" dirty="0">
                <a:effectLst/>
                <a:hlinkClick r:id="rId9" tooltip="Mixed martial arts"/>
              </a:rPr>
              <a:t>mixed martial arts</a:t>
            </a:r>
            <a:r>
              <a:rPr lang="en-US" sz="2400" b="1" i="0" dirty="0">
                <a:effectLst/>
              </a:rPr>
              <a:t>, </a:t>
            </a:r>
            <a:r>
              <a:rPr lang="en-US" sz="2400" b="1" i="0" u="none" strike="noStrike" dirty="0">
                <a:effectLst/>
                <a:hlinkClick r:id="rId10" tooltip="Basketball"/>
              </a:rPr>
              <a:t>basketball</a:t>
            </a:r>
            <a:r>
              <a:rPr lang="en-US" sz="2400" b="1" i="0" dirty="0">
                <a:effectLst/>
              </a:rPr>
              <a:t>, </a:t>
            </a:r>
            <a:r>
              <a:rPr lang="en-US" sz="2400" b="1" i="0" u="none" strike="noStrike" dirty="0">
                <a:effectLst/>
                <a:hlinkClick r:id="rId11" tooltip="Tennis"/>
              </a:rPr>
              <a:t>tennis</a:t>
            </a:r>
            <a:r>
              <a:rPr lang="en-US" sz="2400" b="1" i="0" dirty="0">
                <a:effectLst/>
              </a:rPr>
              <a:t>, and </a:t>
            </a:r>
            <a:r>
              <a:rPr lang="en-US" sz="2400" b="1" i="0" u="none" strike="noStrike" dirty="0">
                <a:effectLst/>
                <a:hlinkClick r:id="rId12" tooltip="Motorsport"/>
              </a:rPr>
              <a:t>motor sports</a:t>
            </a:r>
            <a:r>
              <a:rPr lang="en-US" sz="2400" b="1" i="0" dirty="0">
                <a:effectLst/>
              </a:rPr>
              <a:t>, especially </a:t>
            </a:r>
            <a:r>
              <a:rPr lang="en-US" sz="2400" b="1" i="0" u="none" strike="noStrike" dirty="0">
                <a:effectLst/>
                <a:hlinkClick r:id="rId13" tooltip="Formula One"/>
              </a:rPr>
              <a:t>Formula One</a:t>
            </a:r>
            <a:r>
              <a:rPr lang="en-US" sz="2400" b="1" i="0" dirty="0">
                <a:effectLst/>
              </a:rPr>
              <a:t>, enjoy high levels of popularity.</a:t>
            </a:r>
            <a:endParaRPr lang="en-US" sz="2400" b="1" dirty="0"/>
          </a:p>
        </p:txBody>
      </p:sp>
      <p:sp>
        <p:nvSpPr>
          <p:cNvPr id="8" name="AutoShape 5" descr="Brazilian Sports - Football; Volleyball and more » Natal">
            <a:extLst>
              <a:ext uri="{FF2B5EF4-FFF2-40B4-BE49-F238E27FC236}">
                <a16:creationId xmlns:a16="http://schemas.microsoft.com/office/drawing/2014/main" id="{B0C70D25-AE83-F5C1-3A6E-884A00AFCD72}"/>
              </a:ext>
            </a:extLst>
          </p:cNvPr>
          <p:cNvSpPr>
            <a:spLocks noChangeAspect="1" noChangeArrowheads="1"/>
          </p:cNvSpPr>
          <p:nvPr/>
        </p:nvSpPr>
        <p:spPr bwMode="auto">
          <a:xfrm>
            <a:off x="8757139" y="2027289"/>
            <a:ext cx="1899138" cy="1899138"/>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l-GR"/>
          </a:p>
        </p:txBody>
      </p:sp>
      <p:sp>
        <p:nvSpPr>
          <p:cNvPr id="9" name="AutoShape 7" descr="Brazilian Sports - Football; Volleyball and more » Natal">
            <a:extLst>
              <a:ext uri="{FF2B5EF4-FFF2-40B4-BE49-F238E27FC236}">
                <a16:creationId xmlns:a16="http://schemas.microsoft.com/office/drawing/2014/main" id="{AD4B353F-7BA7-2D52-8683-2BCF570B409E}"/>
              </a:ext>
            </a:extLst>
          </p:cNvPr>
          <p:cNvSpPr>
            <a:spLocks noChangeAspect="1" noChangeArrowheads="1"/>
          </p:cNvSpPr>
          <p:nvPr/>
        </p:nvSpPr>
        <p:spPr bwMode="auto">
          <a:xfrm>
            <a:off x="9683260" y="2672057"/>
            <a:ext cx="1312985" cy="131298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l-GR"/>
          </a:p>
        </p:txBody>
      </p:sp>
      <p:sp>
        <p:nvSpPr>
          <p:cNvPr id="10" name="AutoShape 9" descr="Brazilian Sports - Football; Volleyball and more » Natal">
            <a:extLst>
              <a:ext uri="{FF2B5EF4-FFF2-40B4-BE49-F238E27FC236}">
                <a16:creationId xmlns:a16="http://schemas.microsoft.com/office/drawing/2014/main" id="{64219A60-3482-4D69-8387-48D8D82DC81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l-GR"/>
          </a:p>
        </p:txBody>
      </p:sp>
      <p:sp>
        <p:nvSpPr>
          <p:cNvPr id="11" name="AutoShape 11" descr="Brazilian Sports - Football; Volleyball and more » Natal">
            <a:extLst>
              <a:ext uri="{FF2B5EF4-FFF2-40B4-BE49-F238E27FC236}">
                <a16:creationId xmlns:a16="http://schemas.microsoft.com/office/drawing/2014/main" id="{895BB2D3-5E41-5546-83CD-75068DBA25DC}"/>
              </a:ext>
            </a:extLst>
          </p:cNvPr>
          <p:cNvSpPr>
            <a:spLocks noChangeAspect="1" noChangeArrowheads="1"/>
          </p:cNvSpPr>
          <p:nvPr/>
        </p:nvSpPr>
        <p:spPr bwMode="auto">
          <a:xfrm>
            <a:off x="6096000" y="34290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l-GR"/>
          </a:p>
        </p:txBody>
      </p:sp>
    </p:spTree>
    <p:extLst>
      <p:ext uri="{BB962C8B-B14F-4D97-AF65-F5344CB8AC3E}">
        <p14:creationId xmlns:p14="http://schemas.microsoft.com/office/powerpoint/2010/main" val="8387106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8" name="Rectangle 23">
            <a:extLst>
              <a:ext uri="{FF2B5EF4-FFF2-40B4-BE49-F238E27FC236}">
                <a16:creationId xmlns:a16="http://schemas.microsoft.com/office/drawing/2014/main" id="{1E94681D-2A4C-4A8D-B9B5-31D440D032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25">
            <a:extLst>
              <a:ext uri="{FF2B5EF4-FFF2-40B4-BE49-F238E27FC236}">
                <a16:creationId xmlns:a16="http://schemas.microsoft.com/office/drawing/2014/main" id="{FB65ABA3-820C-4D75-9437-9EFA1ADFE1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4696" y="237744"/>
            <a:ext cx="11722608" cy="6382512"/>
          </a:xfrm>
          <a:prstGeom prst="rect">
            <a:avLst/>
          </a:prstGeom>
          <a:solidFill>
            <a:schemeClr val="bg1">
              <a:lumMod val="75000"/>
              <a:alpha val="60000"/>
            </a:schemeClr>
          </a:solidFill>
          <a:ln w="6350" cap="flat" cmpd="sng" algn="ctr">
            <a:noFill/>
            <a:prstDash val="solid"/>
          </a:ln>
          <a:effectLst>
            <a:softEdge rad="0"/>
          </a:effectLst>
        </p:spPr>
        <p:txBody>
          <a:bodyPr/>
          <a:lstStyle/>
          <a:p>
            <a:endParaRPr lang="el-GR"/>
          </a:p>
        </p:txBody>
      </p:sp>
      <p:sp>
        <p:nvSpPr>
          <p:cNvPr id="40" name="Rectangle 27">
            <a:extLst>
              <a:ext uri="{FF2B5EF4-FFF2-40B4-BE49-F238E27FC236}">
                <a16:creationId xmlns:a16="http://schemas.microsoft.com/office/drawing/2014/main" id="{036BF2FB-90D8-48DB-BD34-D040CDCFF2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1856" y="374904"/>
            <a:ext cx="11448288" cy="6108192"/>
          </a:xfrm>
          <a:prstGeom prst="rect">
            <a:avLst/>
          </a:prstGeom>
          <a:noFill/>
          <a:ln w="6350" cap="sq" cmpd="sng" algn="ctr">
            <a:solidFill>
              <a:schemeClr val="tx1">
                <a:lumMod val="85000"/>
                <a:lumOff val="15000"/>
              </a:schemeClr>
            </a:solidFill>
            <a:prstDash val="solid"/>
            <a:miter lim="800000"/>
          </a:ln>
          <a:effectLst/>
        </p:spPr>
        <p:txBody>
          <a:bodyPr/>
          <a:lstStyle/>
          <a:p>
            <a:endParaRPr lang="el-GR"/>
          </a:p>
        </p:txBody>
      </p:sp>
      <p:sp>
        <p:nvSpPr>
          <p:cNvPr id="41" name="Rectangle 29">
            <a:extLst>
              <a:ext uri="{FF2B5EF4-FFF2-40B4-BE49-F238E27FC236}">
                <a16:creationId xmlns:a16="http://schemas.microsoft.com/office/drawing/2014/main" id="{CD64F326-929E-45E2-B54D-DC7E172077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7329" y="941695"/>
            <a:ext cx="5452527" cy="4974610"/>
          </a:xfrm>
          <a:prstGeom prst="rect">
            <a:avLst/>
          </a:prstGeom>
          <a:solidFill>
            <a:schemeClr val="bg1">
              <a:lumMod val="75000"/>
              <a:lumOff val="25000"/>
            </a:schemeClr>
          </a:solidFill>
          <a:ln w="6350" cap="sq" cmpd="sng" algn="ctr">
            <a:noFill/>
            <a:prstDash val="solid"/>
            <a:miter lim="800000"/>
          </a:ln>
          <a:effectLst/>
        </p:spPr>
        <p:txBody>
          <a:bodyPr/>
          <a:lstStyle/>
          <a:p>
            <a:endParaRPr lang="el-GR"/>
          </a:p>
        </p:txBody>
      </p:sp>
      <p:sp>
        <p:nvSpPr>
          <p:cNvPr id="42" name="Rectangle 31">
            <a:extLst>
              <a:ext uri="{FF2B5EF4-FFF2-40B4-BE49-F238E27FC236}">
                <a16:creationId xmlns:a16="http://schemas.microsoft.com/office/drawing/2014/main" id="{7BFCDFD7-7B3B-4ED9-B533-34D0B37244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3272" y="1106424"/>
            <a:ext cx="5120640" cy="4645152"/>
          </a:xfrm>
          <a:prstGeom prst="rect">
            <a:avLst/>
          </a:prstGeom>
          <a:noFill/>
          <a:ln w="6350" cap="sq" cmpd="sng" algn="ctr">
            <a:solidFill>
              <a:schemeClr val="tx1"/>
            </a:solidFill>
            <a:prstDash val="solid"/>
            <a:miter lim="800000"/>
          </a:ln>
          <a:effectLst>
            <a:softEdge rad="0"/>
          </a:effectLst>
        </p:spPr>
        <p:txBody>
          <a:bodyPr/>
          <a:lstStyle/>
          <a:p>
            <a:endParaRPr lang="el-GR"/>
          </a:p>
        </p:txBody>
      </p:sp>
      <p:sp>
        <p:nvSpPr>
          <p:cNvPr id="3" name="TextBox 2">
            <a:extLst>
              <a:ext uri="{FF2B5EF4-FFF2-40B4-BE49-F238E27FC236}">
                <a16:creationId xmlns:a16="http://schemas.microsoft.com/office/drawing/2014/main" id="{5C0B901A-B755-7F9C-3762-2BFAFAC1C7F7}"/>
              </a:ext>
            </a:extLst>
          </p:cNvPr>
          <p:cNvSpPr txBox="1"/>
          <p:nvPr/>
        </p:nvSpPr>
        <p:spPr>
          <a:xfrm>
            <a:off x="6588293" y="2613414"/>
            <a:ext cx="4854729" cy="3732287"/>
          </a:xfrm>
          <a:prstGeom prst="rect">
            <a:avLst/>
          </a:prstGeom>
        </p:spPr>
        <p:txBody>
          <a:bodyPr vert="horz" lIns="91440" tIns="45720" rIns="91440" bIns="45720" rtlCol="0">
            <a:normAutofit fontScale="25000" lnSpcReduction="20000"/>
          </a:bodyPr>
          <a:lstStyle/>
          <a:p>
            <a:pPr indent="-182880">
              <a:lnSpc>
                <a:spcPct val="90000"/>
              </a:lnSpc>
              <a:spcAft>
                <a:spcPts val="600"/>
              </a:spcAft>
              <a:buClr>
                <a:schemeClr val="tx1">
                  <a:lumMod val="85000"/>
                  <a:lumOff val="15000"/>
                </a:schemeClr>
              </a:buClr>
              <a:buFont typeface="Garamond" pitchFamily="18" charset="0"/>
              <a:buChar char="◦"/>
            </a:pPr>
            <a:r>
              <a:rPr lang="en-US" sz="11200" b="1" i="0" u="sng" dirty="0">
                <a:effectLst/>
                <a:hlinkClick r:id="rId2"/>
              </a:rPr>
              <a:t>Football</a:t>
            </a:r>
            <a:r>
              <a:rPr lang="en-US" sz="11200" b="1" i="0" dirty="0">
                <a:effectLst/>
              </a:rPr>
              <a:t> is the most popular sport in Brazil. It is among the favorites to win the trophy every time the competition is scheduled. he national football team has also won the </a:t>
            </a:r>
            <a:r>
              <a:rPr lang="en-US" sz="11200" b="1" i="0" u="none" strike="noStrike" dirty="0">
                <a:effectLst/>
                <a:hlinkClick r:id="rId3" tooltip="Copa América"/>
              </a:rPr>
              <a:t>Copa América</a:t>
            </a:r>
            <a:r>
              <a:rPr lang="en-US" sz="11200" b="1" i="0" dirty="0">
                <a:effectLst/>
              </a:rPr>
              <a:t> 9 times, the </a:t>
            </a:r>
            <a:r>
              <a:rPr lang="en-US" sz="11200" b="1" i="0" u="none" strike="noStrike" dirty="0">
                <a:effectLst/>
                <a:hlinkClick r:id="rId4" tooltip="Football at the Summer Olympics"/>
              </a:rPr>
              <a:t>Olympic football tournament</a:t>
            </a:r>
            <a:r>
              <a:rPr lang="en-US" sz="11200" b="1" i="0" dirty="0">
                <a:effectLst/>
              </a:rPr>
              <a:t> twice and is the most successful team in the </a:t>
            </a:r>
            <a:r>
              <a:rPr lang="en-US" sz="11200" b="1" i="0" u="none" strike="noStrike" dirty="0">
                <a:effectLst/>
                <a:hlinkClick r:id="rId5" tooltip="FIFA Confederations Cup"/>
              </a:rPr>
              <a:t>FIFA Confederations Cup</a:t>
            </a:r>
            <a:r>
              <a:rPr lang="en-US" sz="11200" b="1" i="0" dirty="0">
                <a:effectLst/>
              </a:rPr>
              <a:t>, with 4 titles</a:t>
            </a:r>
          </a:p>
          <a:p>
            <a:pPr indent="-182880">
              <a:lnSpc>
                <a:spcPct val="90000"/>
              </a:lnSpc>
              <a:spcAft>
                <a:spcPts val="600"/>
              </a:spcAft>
              <a:buClr>
                <a:schemeClr val="tx1">
                  <a:lumMod val="85000"/>
                  <a:lumOff val="15000"/>
                </a:schemeClr>
              </a:buClr>
              <a:buFont typeface="Garamond" pitchFamily="18" charset="0"/>
              <a:buChar char="◦"/>
            </a:pPr>
            <a:endParaRPr lang="en-US" sz="1300" dirty="0"/>
          </a:p>
        </p:txBody>
      </p:sp>
      <p:sp>
        <p:nvSpPr>
          <p:cNvPr id="4" name="TextBox 3">
            <a:extLst>
              <a:ext uri="{FF2B5EF4-FFF2-40B4-BE49-F238E27FC236}">
                <a16:creationId xmlns:a16="http://schemas.microsoft.com/office/drawing/2014/main" id="{4293D366-E2F9-DA08-6C7D-3C33C0EA27C1}"/>
              </a:ext>
            </a:extLst>
          </p:cNvPr>
          <p:cNvSpPr txBox="1"/>
          <p:nvPr/>
        </p:nvSpPr>
        <p:spPr>
          <a:xfrm>
            <a:off x="6456219" y="830283"/>
            <a:ext cx="4854729" cy="1920526"/>
          </a:xfrm>
          <a:prstGeom prst="rect">
            <a:avLst/>
          </a:prstGeom>
          <a:noFill/>
        </p:spPr>
        <p:txBody>
          <a:bodyPr wrap="square" rtlCol="0">
            <a:spAutoFit/>
          </a:bodyPr>
          <a:lstStyle/>
          <a:p>
            <a:pPr indent="-182880">
              <a:lnSpc>
                <a:spcPct val="90000"/>
              </a:lnSpc>
              <a:buClr>
                <a:schemeClr val="tx1">
                  <a:lumMod val="85000"/>
                  <a:lumOff val="15000"/>
                </a:schemeClr>
              </a:buClr>
              <a:buFont typeface="Garamond" pitchFamily="18" charset="0"/>
              <a:buChar char="◦"/>
            </a:pPr>
            <a:r>
              <a:rPr lang="en-US" sz="2800" b="1" i="0" dirty="0">
                <a:effectLst/>
              </a:rPr>
              <a:t>Brazil is the </a:t>
            </a:r>
            <a:r>
              <a:rPr lang="en-US" sz="2800" b="1" i="0" u="none" strike="noStrike" dirty="0">
                <a:effectLst/>
                <a:hlinkClick r:id="rId6" tooltip="Major achievements in volleyball by nation"/>
              </a:rPr>
              <a:t>most successful</a:t>
            </a:r>
            <a:r>
              <a:rPr lang="en-US" sz="2800" b="1" i="0" dirty="0">
                <a:effectLst/>
              </a:rPr>
              <a:t> country in </a:t>
            </a:r>
            <a:r>
              <a:rPr lang="en-US" sz="2800" b="1" i="0" u="none" strike="noStrike" dirty="0">
                <a:effectLst/>
                <a:hlinkClick r:id="rId7" tooltip="Volleyball"/>
              </a:rPr>
              <a:t>volleyball</a:t>
            </a:r>
            <a:r>
              <a:rPr lang="en-US" sz="2800" b="1" i="0" dirty="0">
                <a:effectLst/>
              </a:rPr>
              <a:t> and it is Brazil's second most popular sport.</a:t>
            </a:r>
          </a:p>
          <a:p>
            <a:endParaRPr lang="el-GR" dirty="0"/>
          </a:p>
        </p:txBody>
      </p:sp>
      <p:pic>
        <p:nvPicPr>
          <p:cNvPr id="7170" name="Picture 2" descr="Brazil to win 2014 World Cup, says Goldman Sachs | World Cup 2014 | The  Guardian">
            <a:extLst>
              <a:ext uri="{FF2B5EF4-FFF2-40B4-BE49-F238E27FC236}">
                <a16:creationId xmlns:a16="http://schemas.microsoft.com/office/drawing/2014/main" id="{DB725F30-4050-D97F-0D61-0034ACAB9A10}"/>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335579" y="1254955"/>
            <a:ext cx="4656025" cy="4348089"/>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892464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1">
                <a:tint val="95000"/>
              </a:schemeClr>
              <a:schemeClr val="bg1">
                <a:shade val="92000"/>
                <a:satMod val="115000"/>
              </a:schemeClr>
            </a:duotone>
          </a:blip>
          <a:tile tx="0" ty="0" sx="60000" sy="60000" flip="none" algn="tl"/>
        </a:blip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904DB13E-F722-4ED6-BB00-556651E952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a:extLst>
              <a:ext uri="{FF2B5EF4-FFF2-40B4-BE49-F238E27FC236}">
                <a16:creationId xmlns:a16="http://schemas.microsoft.com/office/drawing/2014/main" id="{7B58A187-A4B1-42EB-A4C7-8635BA507B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txBody>
          <a:bodyPr/>
          <a:lstStyle/>
          <a:p>
            <a:endParaRPr lang="el-GR"/>
          </a:p>
        </p:txBody>
      </p:sp>
      <p:sp>
        <p:nvSpPr>
          <p:cNvPr id="11" name="Rectangle 10">
            <a:extLst>
              <a:ext uri="{FF2B5EF4-FFF2-40B4-BE49-F238E27FC236}">
                <a16:creationId xmlns:a16="http://schemas.microsoft.com/office/drawing/2014/main" id="{37F14E7F-3054-458C-ACF9-A8DA1757C6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txBody>
          <a:bodyPr/>
          <a:lstStyle/>
          <a:p>
            <a:endParaRPr lang="el-GR"/>
          </a:p>
        </p:txBody>
      </p:sp>
      <p:sp>
        <p:nvSpPr>
          <p:cNvPr id="13" name="Rectangle 12">
            <a:extLst>
              <a:ext uri="{FF2B5EF4-FFF2-40B4-BE49-F238E27FC236}">
                <a16:creationId xmlns:a16="http://schemas.microsoft.com/office/drawing/2014/main" id="{93747C1C-97FC-4D70-A6C8-A01FBCF5A9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grpSp>
        <p:nvGrpSpPr>
          <p:cNvPr id="15" name="Group 14">
            <a:extLst>
              <a:ext uri="{FF2B5EF4-FFF2-40B4-BE49-F238E27FC236}">
                <a16:creationId xmlns:a16="http://schemas.microsoft.com/office/drawing/2014/main" id="{E26428D7-C6F3-473D-A360-A3F5C3E8728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250180" y="1267730"/>
            <a:ext cx="1691640" cy="615934"/>
            <a:chOff x="5250180" y="1267730"/>
            <a:chExt cx="1691640" cy="615934"/>
          </a:xfrm>
        </p:grpSpPr>
        <p:cxnSp>
          <p:nvCxnSpPr>
            <p:cNvPr id="16" name="Straight Connector 15">
              <a:extLst>
                <a:ext uri="{FF2B5EF4-FFF2-40B4-BE49-F238E27FC236}">
                  <a16:creationId xmlns:a16="http://schemas.microsoft.com/office/drawing/2014/main" id="{05CDC370-AE44-4300-98BA-FE204E881765}"/>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7B15501-CB9A-4642-80EE-2876EF039EB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6AFF9525-325F-47B3-A63C-93C12253AD76}"/>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useBgFill="1">
        <p:nvSpPr>
          <p:cNvPr id="20" name="Rectangle 19">
            <a:extLst>
              <a:ext uri="{FF2B5EF4-FFF2-40B4-BE49-F238E27FC236}">
                <a16:creationId xmlns:a16="http://schemas.microsoft.com/office/drawing/2014/main" id="{B645BD8A-B13F-463A-9101-4FB883F064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1AA55ABF-213F-4B65-8B7E-1ED8609F20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4400" y="945072"/>
            <a:ext cx="10339129" cy="4055144"/>
          </a:xfrm>
          <a:prstGeom prst="rect">
            <a:avLst/>
          </a:prstGeom>
          <a:solidFill>
            <a:srgbClr val="FFFFFF"/>
          </a:solidFill>
          <a:ln w="6350" cap="flat" cmpd="sng" algn="ctr">
            <a:noFill/>
            <a:prstDash val="solid"/>
          </a:ln>
          <a:effectLst>
            <a:outerShdw blurRad="50800" algn="ctr" rotWithShape="0">
              <a:prstClr val="black">
                <a:alpha val="66000"/>
              </a:prstClr>
            </a:outerShdw>
            <a:softEdge rad="0"/>
          </a:effectLst>
        </p:spPr>
        <p:txBody>
          <a:bodyPr/>
          <a:lstStyle/>
          <a:p>
            <a:endParaRPr lang="el-GR"/>
          </a:p>
        </p:txBody>
      </p:sp>
      <p:sp>
        <p:nvSpPr>
          <p:cNvPr id="24" name="Rectangle 23">
            <a:extLst>
              <a:ext uri="{FF2B5EF4-FFF2-40B4-BE49-F238E27FC236}">
                <a16:creationId xmlns:a16="http://schemas.microsoft.com/office/drawing/2014/main" id="{F8DB4189-B5C4-45EA-AFC5-6739032B85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77624" y="1107268"/>
            <a:ext cx="10012680" cy="3730752"/>
          </a:xfrm>
          <a:prstGeom prst="rect">
            <a:avLst/>
          </a:prstGeom>
          <a:solidFill>
            <a:schemeClr val="accent1"/>
          </a:solidFill>
          <a:ln w="6350" cap="sq" cmpd="sng" algn="ctr">
            <a:solidFill>
              <a:srgbClr val="FFFFFF"/>
            </a:solidFill>
            <a:prstDash val="solid"/>
            <a:miter lim="800000"/>
          </a:ln>
          <a:effectLst/>
        </p:spPr>
        <p:txBody>
          <a:bodyPr/>
          <a:lstStyle/>
          <a:p>
            <a:endParaRPr lang="el-GR"/>
          </a:p>
        </p:txBody>
      </p:sp>
      <p:sp>
        <p:nvSpPr>
          <p:cNvPr id="2" name="Τίτλος 1">
            <a:extLst>
              <a:ext uri="{FF2B5EF4-FFF2-40B4-BE49-F238E27FC236}">
                <a16:creationId xmlns:a16="http://schemas.microsoft.com/office/drawing/2014/main" id="{C8E37041-E816-0BC9-139C-F4761C2EA38B}"/>
              </a:ext>
            </a:extLst>
          </p:cNvPr>
          <p:cNvSpPr>
            <a:spLocks noGrp="1"/>
          </p:cNvSpPr>
          <p:nvPr>
            <p:ph type="title"/>
          </p:nvPr>
        </p:nvSpPr>
        <p:spPr>
          <a:xfrm>
            <a:off x="1371488" y="1438093"/>
            <a:ext cx="9424952" cy="3069103"/>
          </a:xfrm>
        </p:spPr>
        <p:txBody>
          <a:bodyPr vert="horz" lIns="91440" tIns="45720" rIns="91440" bIns="45720" rtlCol="0" anchor="ctr">
            <a:normAutofit/>
          </a:bodyPr>
          <a:lstStyle/>
          <a:p>
            <a:pPr algn="ctr">
              <a:lnSpc>
                <a:spcPct val="83000"/>
              </a:lnSpc>
            </a:pPr>
            <a:r>
              <a:rPr lang="en-US" sz="6800" cap="all" spc="-100">
                <a:solidFill>
                  <a:srgbClr val="FFFFFF"/>
                </a:solidFill>
              </a:rPr>
              <a:t>THANK YOU VERY MUCH!!!</a:t>
            </a:r>
          </a:p>
        </p:txBody>
      </p:sp>
    </p:spTree>
    <p:extLst>
      <p:ext uri="{BB962C8B-B14F-4D97-AF65-F5344CB8AC3E}">
        <p14:creationId xmlns:p14="http://schemas.microsoft.com/office/powerpoint/2010/main" val="182422900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VTI">
  <a:themeElements>
    <a:clrScheme name="Custom 8">
      <a:dk1>
        <a:sysClr val="windowText" lastClr="000000"/>
      </a:dk1>
      <a:lt1>
        <a:sysClr val="window" lastClr="FFFFFF"/>
      </a:lt1>
      <a:dk2>
        <a:srgbClr val="696464"/>
      </a:dk2>
      <a:lt2>
        <a:srgbClr val="E9E5DC"/>
      </a:lt2>
      <a:accent1>
        <a:srgbClr val="96A9A9"/>
      </a:accent1>
      <a:accent2>
        <a:srgbClr val="CB581F"/>
      </a:accent2>
      <a:accent3>
        <a:srgbClr val="A28E6A"/>
      </a:accent3>
      <a:accent4>
        <a:srgbClr val="956251"/>
      </a:accent4>
      <a:accent5>
        <a:srgbClr val="918485"/>
      </a:accent5>
      <a:accent6>
        <a:srgbClr val="855D5D"/>
      </a:accent6>
      <a:hlink>
        <a:srgbClr val="D0690C"/>
      </a:hlink>
      <a:folHlink>
        <a:srgbClr val="9696A0"/>
      </a:folHlink>
    </a:clrScheme>
    <a:fontScheme name="Savon">
      <a:majorFont>
        <a:latin typeface="Goudy Old Style"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oudy Old Style"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VTI" id="{A72E8C35-66DD-49F8-AF66-813F19B983AE}" vid="{93CCBC76-B7A1-4C3D-93EA-5CE34C4670F9}"/>
    </a:ext>
  </a:extLst>
</a:theme>
</file>

<file path=docProps/app.xml><?xml version="1.0" encoding="utf-8"?>
<Properties xmlns="http://schemas.openxmlformats.org/officeDocument/2006/extended-properties" xmlns:vt="http://schemas.openxmlformats.org/officeDocument/2006/docPropsVTypes">
  <TotalTime>151</TotalTime>
  <Words>561</Words>
  <Application>Microsoft Office PowerPoint</Application>
  <PresentationFormat>Ευρεία οθόνη</PresentationFormat>
  <Paragraphs>22</Paragraphs>
  <Slides>8</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8</vt:i4>
      </vt:variant>
    </vt:vector>
  </HeadingPairs>
  <TitlesOfParts>
    <vt:vector size="12" baseType="lpstr">
      <vt:lpstr>Arial</vt:lpstr>
      <vt:lpstr>Garamond</vt:lpstr>
      <vt:lpstr>Goudy Old Style</vt:lpstr>
      <vt:lpstr>SavonVTI</vt:lpstr>
      <vt:lpstr>BRAZIL</vt:lpstr>
      <vt:lpstr>GEOGRAFY</vt:lpstr>
      <vt:lpstr>EDUCATION</vt:lpstr>
      <vt:lpstr>ARTS</vt:lpstr>
      <vt:lpstr>Παρουσίαση του PowerPoint</vt:lpstr>
      <vt:lpstr>LEISURE TIME &amp;SPORTS </vt:lpstr>
      <vt:lpstr>Παρουσίαση του PowerPoint</vt:lpstr>
      <vt:lpstr>THANK YOU VERY MUCH!!!</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Ioanna Vossou</dc:creator>
  <cp:lastModifiedBy>Ioanna Vossou</cp:lastModifiedBy>
  <cp:revision>2</cp:revision>
  <dcterms:created xsi:type="dcterms:W3CDTF">2025-04-06T14:19:26Z</dcterms:created>
  <dcterms:modified xsi:type="dcterms:W3CDTF">2025-04-06T16:51:16Z</dcterms:modified>
</cp:coreProperties>
</file>