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8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Προσαρμογή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Vassiliki Dokou</dc:creator>
  <cp:lastModifiedBy>Vassiliki Dokou</cp:lastModifiedBy>
  <cp:revision>1</cp:revision>
  <dcterms:created xsi:type="dcterms:W3CDTF">2006-08-16T00:00:00Z</dcterms:created>
  <dcterms:modified xsi:type="dcterms:W3CDTF">2026-03-15T22:22:06Z</dcterms:modified>
</cp:coreProperties>
</file>