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Mon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Mon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bold.fntdata"/><Relationship Id="rId6" Type="http://schemas.openxmlformats.org/officeDocument/2006/relationships/slide" Target="slides/slide1.xml"/><Relationship Id="rId18" Type="http://schemas.openxmlformats.org/officeDocument/2006/relationships/font" Target="fonts/RobotoMon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_zositzkyonnqxmqmdvrx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_zositzkyonnqxmqmdvrx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slide_udjdkdgoqxvpiasjyvkx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slide_udjdkdgoqxvpiasjyvkx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Image from: https://www.kaarwan.com/blog/architecture/origins-and-influences-of-byzantine-architecture?id=263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slide_nfjhpumyidqzaezspknv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slide_nfjhpumyidqzaezspknv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Image from: https://www.khanacademy.org/humanities/medieval-world/byzantine1/x4b0eb531:early-byzantine-including-iconoclasm/a/byzantine-architecture-during-iconoclasm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slide_auggubbbsfodgeqprqcw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slide_auggubbbsfodgeqprqcw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_qjqeqraubesxggtbcjck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_qjqeqraubesxggtbcjck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Image from: https://heritagecalling.com/2020/05/01/where-to-find-byzantine-architecture-in-england/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slide_xrcssjfltvdnlfgfrep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slide_xrcssjfltvdnlfgfrep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Image from: http://web.sbu.edu/theology/bychkov/basilica.html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slide_stloacwhznjxqlihldxo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slide_stloacwhznjxqlihldxo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_iqknggaffgbulfcesrym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_iqknggaffgbulfcesrym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acebb519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acebb519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slide_ccyisutefatsozualoj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slide_ccyisutefatsozualoj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Image from: https://study.com/academy/lesson/narthex-definition-lesson-quiz.html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slide_cqdmeyfgobfpsayvhgko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slide_cqdmeyfgobfpsayvhgko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Image from: https://www.britannica.com/topic/ambo-church-architecture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slide_zdsnonnwwvfssxyniapu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slide_zdsnonnwwvfssxyniapu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81000" y="133350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Αρχιτεκτονική Ναών: Δομή και Λειτουργία</a:t>
            </a:r>
            <a:endParaRPr sz="3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Ο Τρούλος: Το Θαύμα της Αρχιτεκτονικής</a:t>
            </a:r>
            <a:endParaRPr sz="24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Ο τρούλος είναι μια εξελιγμένη μορφή της θολωτής στέγης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Δημιουργεί ένα εντυπωσιακό εσωτερικό χώρο που φαίνεται άπειρος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Το φως που μπαίνει από τα παράθυρα του τρούλου δημιουργεί μια μυστική ατμόσφαιρα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Ο τρούλος είναι σύμβολο του ουράνιου θόλου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Η κατασκευή του απαιτούσε υψηλή τεχνική δεξιότητα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4000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Η Τρουλαία Βασιλική: Ο Συνδυασμός</a:t>
            </a:r>
            <a:endParaRPr sz="24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0" name="Google Shape;120;p23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Mono"/>
              <a:buChar char="●"/>
            </a:pPr>
            <a:r>
              <a:rPr lang="el" sz="1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Η τρουλαία βασιλική συνδυάζει τα πλεονεκτήματα της βασιλικής και του περίκεντρου</a:t>
            </a:r>
            <a:endParaRPr sz="1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Mono"/>
              <a:buChar char="●"/>
            </a:pPr>
            <a:r>
              <a:rPr lang="el" sz="1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Ο τρούλος στηρίζεται πάνω σε τέσσερις πεσσούς (τετράγωνους κίονες)</a:t>
            </a:r>
            <a:endParaRPr sz="1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Mono"/>
              <a:buChar char="●"/>
            </a:pPr>
            <a:r>
              <a:rPr lang="el" sz="1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Οι πεσσοί υψώνονται στο κέντρο της βασιλικής, μπροστά από την κόγχη</a:t>
            </a:r>
            <a:endParaRPr sz="1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Mono"/>
              <a:buChar char="●"/>
            </a:pPr>
            <a:r>
              <a:rPr lang="el" sz="1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Αυτή η δομή δημιουργεί ένα σταυροειδές σχήμα</a:t>
            </a:r>
            <a:endParaRPr sz="1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Mono"/>
              <a:buChar char="●"/>
            </a:pPr>
            <a:r>
              <a:rPr lang="el" sz="1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Η τρουλαία βασιλική έγινε το κυρίαρχο πρότυπο της Βυζαντινής αρχιτεκτονικής</a:t>
            </a:r>
            <a:endParaRPr sz="1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Mono"/>
              <a:buChar char="●"/>
            </a:pPr>
            <a:r>
              <a:rPr lang="el" sz="1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**Compass Points**: Μετακινηθείτε σε μια γωνία: Βόρεια (προτιμώ τη βασιλική), Νότια (προτιμώ το περίκεντρο), Ανατολική (προτιμώ τη τρουλαία βασιλική), Δυτική (δεν έχω γνώμη). Εξηγήστε την επιλογή σας.</a:t>
            </a:r>
            <a:endParaRPr sz="1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450" y="1166187"/>
            <a:ext cx="3657600" cy="2811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Σύγκριση των Τριών Τύπων Ναών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7" name="Google Shape;127;p24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**Βασιλική**: Επίμηκη, σειρές κιόνων, ξύλινη στέγη, χώρος για πολλούς ανθρώπους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**Περίκεντρο**: Κυκλικό ή οκταγωνικό, θολωτή στέγη, συμμετρικό, ιδανικό για μικρότερες συναθροίσεις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**Τρουλαία Βασιλική**: Συνδυασμός και των δύο, τρούλος στο κέντρο, σταυροειδές σχήμα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Κάθε τύπος εξυπηρετούσε διαφορετικές ανάγκες και θρησκευτικές τελετές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**Exit Ticket**: Ποιος τύπος ναού σας φαίνεται πιο ενδιαφέρον και γιατί; Γράψτε μια σύντομη απάντηση.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Καλώς ήρθατε στον κόσμο της Βυζαντινής Αρχιτεκτονικής</a:t>
            </a:r>
            <a:endParaRPr sz="24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7500" y="1828800"/>
            <a:ext cx="4120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Σήμερα θα ταξιδέψουμε μέσα στους ναούς που κτίστηκαν μετά το 313 μ.Χ.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Θα ανακαλύψετε τα μυστικά της αρχιτεκτονικής τους δομής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Θα μάθετε πώς κάθε χώρος είχε συγκεκριμένη λειτουργία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**Άνοιγμα Κύκλου**: Τι γνωρίζετε ήδη για τους αρχαίους ναούς; Μοιραστείτε με τον συμμαθητή δίπλα σας μια ιδέα για 30 δευτερόλεπτα.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57250"/>
            <a:ext cx="36576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Τι είναι η Βασιλική;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Η βασιλική είναι ένα επίμηκες ορθογώνιο κτίριο που κληρονομήθηκε από τον ελληνορωμαϊκό κόσμο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Χωρίζεται κατά μήκος σε κλίτη (διαδρόμους) με σειρές κιόνων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Έχει ξύλινη στέγη που προστατεύει τους πιστούς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Ήταν ιδανική για να φιλοξενήσει μεγάλο αριθμό ανθρώπων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Αυτή η δομή έγινε το πρότυπο για τους χριστιανικούς ναούς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085142"/>
            <a:ext cx="3657600" cy="2287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Τα Κύρια Μέρη της Βασιλικής: Κλίτη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Οι κλίτες είναι οι διαδρόμοι που τρέχουν κατά μήκος του ναού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Χωρίζονται από τον κεντρικό χώρο με σειρές κιόνων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Το μεσαίο κλίτος είναι το πιο σημαντικό και το πιο φωτεινό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Τα πλευρικά κλίτη χρησιμοποιούνταν για τις γυναίκες και τους κατηχούμενους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Οι κίονες δεν είναι μόνο δομικά στοιχεία, αλλά και σύμβολα της δύναμης της Εκκλησίας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Τα Κύρια Μέρη της Βασιλικής: Κόγχη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Τα Κύρια Μέρη της Βασιλικής: Νάρθηκας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Ο νάρθηκας είναι ένας χώρος στη δυτική είσοδο του ναού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Εκεί περίμεναν οι κατηχούμενοι (όσοι μαθαίνουν τη χριστιανική πίστη)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Εκεί στέκονταν και οι αιρετικοί (όσοι δεν ακολουθούν τη σωστή πίστη)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Εκεί ήταν και οι μετανοούντες (όσοι ζητούν συγχώρεση)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Ο νάρθηκας ήταν ένας χώρος προετοιμασίας πριν εισέλθουν στο ναό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200630"/>
            <a:ext cx="3657600" cy="2056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Τα Κύρια Μέρη της Βασιλικής: Άμβωνας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Ο άμβωνας είναι ένα υψωμένο κατασκεύασμα στο μεσαίο κλίτος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Βρίσκεται σχεδόν στο κέντρο του ναού, μπροστά από την κόγχη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Από εκεί διαβάζονται τα ιερά κείμενα και οι Ευαγγέλια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Ο άμβωνας είναι το σημείο όπου ο λόγος του Θεού φτάνει στους πιστούς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l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Συχνά έχει σκάλες και είναι πλούσια διακοσμημένος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509" y="342900"/>
            <a:ext cx="2522982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Το Περίκεντρο: Μια Διαφορετική Δομή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Το περίκεντρο είναι ένα κτίριο με κυκλική ή οκταγωνική μορφή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Κληρονομήθηκε επίσης από τον ελληνορωμαϊκό κόσμο (μαυσωλεία και ηρώα)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Το κύριο χαρακτηριστικό του είναι η θολωτή στέγη (τρούλος)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Ο τρούλος δίνει εξωτερικά μεγαλοπρέπεια στο κτίριο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Εσωτερικά, ο τρούλος επιτρέπει το φως να μπαίνει άφθονα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l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**Think-Pair-Share**: Σκεφτείτε γιατί η κυκλική μορφή θα ήταν διαφορετική από τη βασιλική. Συζητήστε με τον συμμαθητή δίπλα σας.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