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oboto Mono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RobotoMon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ono-bold.fntdata"/><Relationship Id="rId6" Type="http://schemas.openxmlformats.org/officeDocument/2006/relationships/slide" Target="slides/slide1.xml"/><Relationship Id="rId18" Type="http://schemas.openxmlformats.org/officeDocument/2006/relationships/font" Target="fonts/RobotoMon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zositzkyonnqxmqmdvrx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zositzkyonnqxmqmdvrx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slide_udjdkdgoqxvpiasjyvkx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slide_udjdkdgoqxvpiasjyvkx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https://www.kaarwan.com/blog/architecture/origins-and-influences-of-byzantine-architecture?id=263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slide_nfjhpumyidqzaezspknv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slide_nfjhpumyidqzaezspknv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https://www.khanacademy.org/humanities/medieval-world/byzantine1/x4b0eb531:early-byzantine-including-iconoclasm/a/byzantine-architecture-during-iconoclasm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slide_auggubbbsfodgeqprqcw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slide_auggubbbsfodgeqprqcw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_qjqeqraubesxggtbcjck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_qjqeqraubesxggtbcjck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https://heritagecalling.com/2020/05/01/where-to-find-byzantine-architecture-in-england/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xrcssjfltvdnlfgfrepd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xrcssjfltvdnlfgfrepd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http://web.sbu.edu/theology/bychkov/basilica.html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slide_stloacwhznjxqlihldxo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slide_stloacwhznjxqlihldxo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_iqknggaffgbulfcesrym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_iqknggaffgbulfcesrym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cebb5194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cebb5194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slide_ccyisutefatsozualojf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slide_ccyisutefatsozualojf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https://study.com/academy/lesson/narthex-definition-lesson-quiz.html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slide_cqdmeyfgobfpsayvhgko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slide_cqdmeyfgobfpsayvhgko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/>
              <a:t>Image from: https://www.britannica.com/topic/ambo-church-architecture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slide_zdsnonnwwvfssxyniapu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slide_zdsnonnwwvfssxyniapu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Relationship Id="rId4" Type="http://schemas.openxmlformats.org/officeDocument/2006/relationships/image" Target="../media/image1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Relationship Id="rId4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Relationship Id="rId4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81000" y="1333500"/>
            <a:ext cx="82551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" sz="3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Αρχιτεκτονική Ναών: Δομή και Λειτουργία</a:t>
            </a:r>
            <a:endParaRPr sz="3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/>
        </p:nvSpPr>
        <p:spPr>
          <a:xfrm>
            <a:off x="90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4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Τρούλος: Το Θαύμα της Αρχιτεκτονικής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13" name="Google Shape;113;p22"/>
          <p:cNvSpPr txBox="1"/>
          <p:nvPr/>
        </p:nvSpPr>
        <p:spPr>
          <a:xfrm>
            <a:off x="3175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τρούλος είναι μια εξελιγμένη μορφή της θολωτής στέγης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Δημιουργεί ένα εντυπωσιακό εσωτερικό χώρο που φαίνεται άπειρος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Το φως που μπαίνει από τα παράθυρα του τρούλου δημιουργεί μια μυστική ατμόσφαιρα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τρούλος είναι σύμβολο του ουράνιου θόλου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Η κατασκευή του απαιτούσε υψηλή τεχνική δεξιότητα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400050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/>
        </p:nvSpPr>
        <p:spPr>
          <a:xfrm>
            <a:off x="471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4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Η Τρουλαία Βασιλική: Ο Συνδυασμός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0" name="Google Shape;120;p23"/>
          <p:cNvSpPr txBox="1"/>
          <p:nvPr/>
        </p:nvSpPr>
        <p:spPr>
          <a:xfrm>
            <a:off x="48260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Η τρουλαία βασιλική συνδυάζει τα πλεονεκτήματα της βασιλικής και του περίκεντρου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τρούλος στηρίζεται πάνω σε τέσσερις πεσσούς (τετράγωνους κίονες)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Οι πεσσοί υψώνονται στο κέντρο της βασιλικής, μπροστά από την κόγχη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Αυτή η δομή δημιουργεί ένα σταυροειδές σχήμα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Η τρουλαία βασιλική έγινε το κυρίαρχο πρότυπο της Βυζαντινής αρχιτεκτονικής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Mono"/>
              <a:buChar char="●"/>
            </a:pPr>
            <a:r>
              <a:rPr lang="el" sz="12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**Compass Points**: Μετακινηθείτε σε μια γωνία: Βόρεια (προτιμώ τη βασιλική), Νότια (προτιμώ το περίκεντρο), Ανατολική (προτιμώ τη τρουλαία βασιλική), Δυτική (δεν έχω γνώμη). Εξηγήστε την επιλογή σας.</a:t>
            </a:r>
            <a:endParaRPr sz="12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450" y="1166187"/>
            <a:ext cx="3657600" cy="2811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Σύγκριση των Τριών Τύπων Ναών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27" name="Google Shape;127;p24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**Βασιλική**: Επίμηκη, σειρές κιόνων, ξύλινη στέγη, χώρος για πολλούς ανθρώπους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**Περίκεντρο**: Κυκλικό ή οκταγωνικό, θολωτή στέγη, συμμετρικό, ιδανικό για μικρότερες συναθροίσεις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**Τρουλαία Βασιλική**: Συνδυασμός και των δύο, τρούλος στο κέντρο, σταυροειδές σχήμα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Κάθε τύπος εξυπηρετούσε διαφορετικές ανάγκες και θρησκευτικές τελετές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**Exit Ticket**: Ποιος τύπος ναού σας φαίνεται πιο ενδιαφέρον και γιατί; Γράψτε μια σύντομη απάντηση.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90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4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Καλώς ήρθατε στον κόσμο της Βυζαντινής Αρχιτεκτονικής</a:t>
            </a:r>
            <a:endParaRPr sz="24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317500" y="1828800"/>
            <a:ext cx="4120500" cy="27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Σήμερα θα ταξιδέψουμε μέσα στους ναούς που κτίστηκαν μετά το 313 μ.Χ.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Θα ανακαλύψετε τα μυστικά της αρχιτεκτονικής τους δομής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Θα μάθετε πώς κάθε χώρος είχε συγκεκριμένη λειτουργία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**Άνοιγμα Κύκλου**: Τι γνωρίζετε ήδη για τους αρχαίους ναούς; Μοιραστείτε με τον συμμαθητή δίπλα σας μια ιδέα για 30 δευτερόλεπτα.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857250"/>
            <a:ext cx="3657600" cy="27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471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Τι είναι η Βασιλική;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8260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Η βασιλική είναι ένα επίμηκες ορθογώνιο κτίριο που κληρονομήθηκε από τον ελληνορωμαϊκό κόσμο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Χωρίζεται κατά μήκος σε κλίτη (διαδρόμους) με σειρές κιόνων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Έχει ξύλινη στέγη που προστατεύει τους πιστούς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Ήταν ιδανική για να φιλοξενήσει μεγάλο αριθμό ανθρώπων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Αυτή η δομή έγινε το πρότυπο για τους χριστιανικούς ναούς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085142"/>
            <a:ext cx="3657600" cy="2287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Τα Κύρια Μέρη της Βασιλικής: Κλίτη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Οι κλίτες είναι οι διαδρόμοι που τρέχουν κατά μήκος του ναού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Χωρίζονται από τον κεντρικό χώρο με σειρές κιόνων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Το μεσαίο κλίτος είναι το πιο σημαντικό και το πιο φωτεινό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Τα πλευρικά κλίτη χρησιμοποιούνταν για τις γυναίκες και τους κατηχούμενους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Οι κίονες δεν είναι μόνο δομικά στοιχεία, αλλά και σύμβολα της δύναμης της Εκκλησίας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90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Τα Κύρια Μέρη της Βασιλικής: Κόγχη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3175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1" name="Google Shape;81;p17"/>
          <p:cNvSpPr txBox="1"/>
          <p:nvPr/>
        </p:nvSpPr>
        <p:spPr>
          <a:xfrm>
            <a:off x="48260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>
                <a:solidFill>
                  <a:schemeClr val="dk2"/>
                </a:solidFill>
              </a:rPr>
              <a:t>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/>
        </p:nvSpPr>
        <p:spPr>
          <a:xfrm>
            <a:off x="90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Τα Κύρια Μέρη της Βασιλικής: Νάρθηκας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93" name="Google Shape;93;p19"/>
          <p:cNvSpPr txBox="1"/>
          <p:nvPr/>
        </p:nvSpPr>
        <p:spPr>
          <a:xfrm>
            <a:off x="3175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νάρθηκας είναι ένας χώρος στη δυτική είσοδο του ναού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Εκεί περίμεναν οι κατηχούμενοι (όσοι μαθαίνουν τη χριστιανική πίστη)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Εκεί στέκονταν και οι αιρετικοί (όσοι δεν ακολουθούν τη σωστή πίστη)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Εκεί ήταν και οι μετανοούντες (όσοι ζητούν συγχώρεση)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νάρθηκας ήταν ένας χώρος προετοιμασίας πριν εισέλθουν στο ναό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94" name="Google Shape;9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1200630"/>
            <a:ext cx="3657600" cy="2056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/>
        </p:nvSpPr>
        <p:spPr>
          <a:xfrm>
            <a:off x="4714875" y="-38100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Τα Κύρια Μέρη της Βασιλικής: Άμβωνας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4826000" y="11430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άμβωνας είναι ένα υψωμένο κατασκεύασμα στο μεσαίο κλίτος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Βρίσκεται σχεδόν στο κέντρο του ναού, μπροστά από την κόγχη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Από εκεί διαβάζονται τα ιερά κείμενα και οι Ευαγγέλια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άμβωνας είναι το σημείο όπου ο λόγος του Θεού φτάνει στους πιστούς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oboto Mono"/>
              <a:buChar char="●"/>
            </a:pPr>
            <a:r>
              <a:rPr lang="el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Συχνά έχει σκάλες και είναι πλούσια διακοσμημένος</a:t>
            </a:r>
            <a:endParaRPr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pic>
        <p:nvPicPr>
          <p:cNvPr id="101" name="Google Shape;10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4509" y="342900"/>
            <a:ext cx="2522982" cy="37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/>
        </p:nvSpPr>
        <p:spPr>
          <a:xfrm>
            <a:off x="317500" y="406400"/>
            <a:ext cx="8382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l" sz="25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Το Περίκεντρο: Μια Διαφορετική Δομή</a:t>
            </a:r>
            <a:endParaRPr sz="25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7" name="Google Shape;107;p21"/>
          <p:cNvSpPr txBox="1"/>
          <p:nvPr/>
        </p:nvSpPr>
        <p:spPr>
          <a:xfrm>
            <a:off x="269875" y="1143000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Το περίκεντρο είναι ένα κτίριο με κυκλική ή οκταγωνική μορφή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Κληρονομήθηκε επίσης από τον ελληνορωμαϊκό κόσμο (μαυσωλεία και ηρώα)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Το κύριο χαρακτηριστικό του είναι η θολωτή στέγη (τρούλος)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Ο τρούλος δίνει εξωτερικά μεγαλοπρέπεια στο κτίριο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Εσωτερικά, ο τρούλος επιτρέπει το φως να μπαίνει άφθονα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Roboto Mono"/>
              <a:buChar char="●"/>
            </a:pPr>
            <a:r>
              <a:rPr lang="el" sz="1800">
                <a:solidFill>
                  <a:srgbClr val="434343"/>
                </a:solidFill>
                <a:latin typeface="Roboto Mono"/>
                <a:ea typeface="Roboto Mono"/>
                <a:cs typeface="Roboto Mono"/>
                <a:sym typeface="Roboto Mono"/>
              </a:rPr>
              <a:t>**Think-Pair-Share**: Σκεφτείτε γιατί η κυκλική μορφή θα ήταν διαφορετική από τη βασιλική. Συζητήστε με τον συμμαθητή δίπλα σας.</a:t>
            </a:r>
            <a:endParaRPr sz="1800">
              <a:solidFill>
                <a:srgbClr val="434343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