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106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155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8677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9823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358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060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708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415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037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084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7885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EB42-D104-4327-88A9-90B3177D6731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09C68-6A60-481C-A2D3-71054D79A0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028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548640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Η ΚΟΙΜΗΣΗ ΤΗΣ ΘΕΟΤΟΚΟΥ</a:t>
            </a:r>
            <a:endParaRPr lang="el-GR" sz="2400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5" b="20755"/>
          <a:stretch>
            <a:fillRect/>
          </a:stretch>
        </p:blipFill>
        <p:spPr>
          <a:xfrm>
            <a:off x="6609806" y="457201"/>
            <a:ext cx="4745582" cy="5403850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1293223"/>
            <a:ext cx="4515983" cy="4575765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Στην εικόνα δεσπόζει το νεκρικό κρεβάτι, όπου αναπαύεται η Θεοτόκος. </a:t>
            </a:r>
          </a:p>
          <a:p>
            <a:r>
              <a:rPr lang="el-GR" sz="2000" dirty="0" smtClean="0"/>
              <a:t>Στη μέση στέκει ο Χριστός . Στα χέρια του κρατεί τη ψυχή της Μητέρας του που έχει τη μορφή φασκιωμένου μωρού.</a:t>
            </a:r>
          </a:p>
          <a:p>
            <a:r>
              <a:rPr lang="el-GR" sz="2000" dirty="0" smtClean="0"/>
              <a:t>Γύρω από τη Θεοτόκο, είναι μαζεμένοι οι δώδεκα απόστολοι.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4716047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49</Words>
  <Application>Microsoft Office PowerPoint</Application>
  <PresentationFormat>Ευρεία οθόνη</PresentationFormat>
  <Paragraphs>4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Η ΚΟΙΜΗΣΗ ΤΗΣ ΘΕΟΤΟΚΟΥ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2</cp:revision>
  <dcterms:created xsi:type="dcterms:W3CDTF">2024-11-24T09:20:54Z</dcterms:created>
  <dcterms:modified xsi:type="dcterms:W3CDTF">2024-11-24T09:26:09Z</dcterms:modified>
</cp:coreProperties>
</file>