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-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BB56D-0CAA-4B01-AC87-5782DE6EBCD9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E0DAE-6BFF-4EDA-B316-A6F9026049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262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BB56D-0CAA-4B01-AC87-5782DE6EBCD9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E0DAE-6BFF-4EDA-B316-A6F9026049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3062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BB56D-0CAA-4B01-AC87-5782DE6EBCD9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E0DAE-6BFF-4EDA-B316-A6F9026049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03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BB56D-0CAA-4B01-AC87-5782DE6EBCD9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E0DAE-6BFF-4EDA-B316-A6F9026049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9590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BB56D-0CAA-4B01-AC87-5782DE6EBCD9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E0DAE-6BFF-4EDA-B316-A6F9026049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166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BB56D-0CAA-4B01-AC87-5782DE6EBCD9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E0DAE-6BFF-4EDA-B316-A6F9026049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71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BB56D-0CAA-4B01-AC87-5782DE6EBCD9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E0DAE-6BFF-4EDA-B316-A6F9026049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7662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BB56D-0CAA-4B01-AC87-5782DE6EBCD9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E0DAE-6BFF-4EDA-B316-A6F9026049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266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BB56D-0CAA-4B01-AC87-5782DE6EBCD9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E0DAE-6BFF-4EDA-B316-A6F9026049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0122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BB56D-0CAA-4B01-AC87-5782DE6EBCD9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E0DAE-6BFF-4EDA-B316-A6F9026049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559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BB56D-0CAA-4B01-AC87-5782DE6EBCD9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E0DAE-6BFF-4EDA-B316-A6F9026049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0498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BB56D-0CAA-4B01-AC87-5782DE6EBCD9}" type="datetimeFigureOut">
              <a:rPr lang="el-GR" smtClean="0"/>
              <a:t>8/11/2023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E0DAE-6BFF-4EDA-B316-A6F9026049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809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897" y="267698"/>
            <a:ext cx="325755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7647" y="1092654"/>
            <a:ext cx="2000250" cy="2190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4724" y="3955595"/>
            <a:ext cx="2019300" cy="23145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3208" y="1092654"/>
            <a:ext cx="1981200" cy="2295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4024" y="1030741"/>
            <a:ext cx="2752725" cy="23145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76751" y="3840479"/>
            <a:ext cx="2209800" cy="225742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675032" y="3037095"/>
            <a:ext cx="1381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Paul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91406" y="3037095"/>
            <a:ext cx="12378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805430" y="3283404"/>
            <a:ext cx="14189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Julia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35963" y="5904866"/>
            <a:ext cx="1453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Felix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23678" y="5674344"/>
            <a:ext cx="13780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Alex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7579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897" y="267698"/>
            <a:ext cx="325755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7647" y="1092654"/>
            <a:ext cx="2000250" cy="2190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4724" y="3955595"/>
            <a:ext cx="2019300" cy="23145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3208" y="1092654"/>
            <a:ext cx="1981200" cy="2295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4024" y="1030741"/>
            <a:ext cx="2752725" cy="23145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76751" y="3840479"/>
            <a:ext cx="2209800" cy="225742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675032" y="3037095"/>
            <a:ext cx="1381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Paul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91406" y="3037095"/>
            <a:ext cx="12378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805430" y="3283404"/>
            <a:ext cx="14189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Julia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35963" y="5904866"/>
            <a:ext cx="1453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Felix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92716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897" y="267698"/>
            <a:ext cx="325755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7647" y="1092654"/>
            <a:ext cx="2000250" cy="2190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4724" y="3955595"/>
            <a:ext cx="2019300" cy="23145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3208" y="1092654"/>
            <a:ext cx="1981200" cy="2295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4024" y="1030741"/>
            <a:ext cx="2752725" cy="23145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76751" y="3840479"/>
            <a:ext cx="2209800" cy="225742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675032" y="3037095"/>
            <a:ext cx="1381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Paul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91406" y="3037095"/>
            <a:ext cx="12378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805430" y="3283404"/>
            <a:ext cx="14189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Julia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35963" y="5904866"/>
            <a:ext cx="1453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Felix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23678" y="5674344"/>
            <a:ext cx="13780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Alex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4112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897" y="267698"/>
            <a:ext cx="325755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7647" y="1092654"/>
            <a:ext cx="2000250" cy="2190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4724" y="3955595"/>
            <a:ext cx="2019300" cy="23145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3208" y="1092654"/>
            <a:ext cx="1981200" cy="2295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4024" y="1030741"/>
            <a:ext cx="2752725" cy="23145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76751" y="3840479"/>
            <a:ext cx="2209800" cy="225742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675032" y="3037095"/>
            <a:ext cx="1381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Paul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91406" y="3037095"/>
            <a:ext cx="12378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805430" y="3283404"/>
            <a:ext cx="14189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Julia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35963" y="5904866"/>
            <a:ext cx="1453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Felix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23678" y="5674344"/>
            <a:ext cx="13780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Alex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324603" y="4436094"/>
            <a:ext cx="1066800" cy="123825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9000071" y="5674344"/>
            <a:ext cx="338320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Frau </a:t>
            </a:r>
            <a:r>
              <a:rPr lang="en-US" sz="28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Mühlheim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1539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897" y="267698"/>
            <a:ext cx="325755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7647" y="1092654"/>
            <a:ext cx="2000250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989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897" y="267698"/>
            <a:ext cx="325755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7647" y="1092654"/>
            <a:ext cx="2000250" cy="21907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675032" y="3037095"/>
            <a:ext cx="1381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Paul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15096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897" y="267698"/>
            <a:ext cx="325755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7647" y="1092654"/>
            <a:ext cx="2000250" cy="21907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4024" y="1030741"/>
            <a:ext cx="2752725" cy="23145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675032" y="3037095"/>
            <a:ext cx="1381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Paul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4700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897" y="267698"/>
            <a:ext cx="325755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7647" y="1092654"/>
            <a:ext cx="2000250" cy="21907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4024" y="1030741"/>
            <a:ext cx="2752725" cy="23145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675032" y="3037095"/>
            <a:ext cx="1381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Paul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91406" y="3037095"/>
            <a:ext cx="12378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1115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897" y="267698"/>
            <a:ext cx="325755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7647" y="1092654"/>
            <a:ext cx="2000250" cy="21907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3208" y="1092654"/>
            <a:ext cx="1981200" cy="2295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4024" y="1030741"/>
            <a:ext cx="2752725" cy="23145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675032" y="3037095"/>
            <a:ext cx="1381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Paul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91406" y="3037095"/>
            <a:ext cx="12378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9593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897" y="267698"/>
            <a:ext cx="325755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7647" y="1092654"/>
            <a:ext cx="2000250" cy="21907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3208" y="1092654"/>
            <a:ext cx="1981200" cy="2295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4024" y="1030741"/>
            <a:ext cx="2752725" cy="23145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675032" y="3037095"/>
            <a:ext cx="1381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Paul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91406" y="3037095"/>
            <a:ext cx="12378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805430" y="3283404"/>
            <a:ext cx="14189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Julia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60102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897" y="267698"/>
            <a:ext cx="325755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7647" y="1092654"/>
            <a:ext cx="2000250" cy="2190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4724" y="3955595"/>
            <a:ext cx="2019300" cy="23145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3208" y="1092654"/>
            <a:ext cx="1981200" cy="2295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4024" y="1030741"/>
            <a:ext cx="2752725" cy="23145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675032" y="3037095"/>
            <a:ext cx="1381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Paul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91406" y="3037095"/>
            <a:ext cx="12378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805430" y="3283404"/>
            <a:ext cx="14189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Julia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44550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897" y="267698"/>
            <a:ext cx="325755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7647" y="1092654"/>
            <a:ext cx="2000250" cy="2190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4724" y="3955595"/>
            <a:ext cx="2019300" cy="23145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3208" y="1092654"/>
            <a:ext cx="1981200" cy="2295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4024" y="1030741"/>
            <a:ext cx="2752725" cy="23145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675032" y="3037095"/>
            <a:ext cx="1381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Paul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91406" y="3037095"/>
            <a:ext cx="12378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805430" y="3283404"/>
            <a:ext cx="14189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Julia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35963" y="5904866"/>
            <a:ext cx="1453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Felix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257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37</Words>
  <Application>Microsoft Office PowerPoint</Application>
  <PresentationFormat>Widescreen</PresentationFormat>
  <Paragraphs>36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Elpida Mourouti</dc:creator>
  <cp:lastModifiedBy>Elpida Mourouti</cp:lastModifiedBy>
  <cp:revision>3</cp:revision>
  <dcterms:created xsi:type="dcterms:W3CDTF">2023-11-08T06:02:24Z</dcterms:created>
  <dcterms:modified xsi:type="dcterms:W3CDTF">2023-11-08T06:08:03Z</dcterms:modified>
</cp:coreProperties>
</file>