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5ECBB7-C582-4B0B-849B-A1B97AA352F3}" type="datetimeFigureOut">
              <a:rPr lang="el-GR" smtClean="0"/>
              <a:t>21/3/2020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77DBD6-60C8-44C5-AE36-1C67BFD33C2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829761"/>
          </a:xfrm>
        </p:spPr>
        <p:txBody>
          <a:bodyPr/>
          <a:lstStyle/>
          <a:p>
            <a:pPr algn="ctr"/>
            <a:r>
              <a:rPr lang="el-GR" dirty="0" smtClean="0"/>
              <a:t>ΕΡΓΟΝΟΜΙΑ &amp; ΧΡΗΣΗ Η/Υ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611560" y="2332037"/>
            <a:ext cx="8229600" cy="325720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l-GR" dirty="0" smtClean="0"/>
              <a:t>Σχεδίαση ενός αντικειμένου ή του περιβάλλοντος χώρου με στόχο τη βελτίωση της ανθρώπινης απόδοσης, της υγείας, της ευεξίας.</a:t>
            </a:r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ΟΡΙΣΜΟΣ ΕΡΓΟΝΟΜΙΑΣ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-4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5108" y="1637151"/>
            <a:ext cx="7791308" cy="4384137"/>
          </a:xfrm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Ποια είναι όμως η σωστή στάση του σώματος;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-6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5108" y="1394039"/>
            <a:ext cx="8223356" cy="4627249"/>
          </a:xfrm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unnam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822042"/>
            <a:ext cx="7937762" cy="555829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Διαφάνεια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60648"/>
            <a:ext cx="7776864" cy="583264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Ευχαριστώ για την προσοχή σας!!!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42</Words>
  <Application>Microsoft Office PowerPoint</Application>
  <PresentationFormat>Προβολή στην οθόνη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Συγκέντρωση</vt:lpstr>
      <vt:lpstr>ΕΡΓΟΝΟΜΙΑ &amp; ΧΡΗΣΗ Η/Υ</vt:lpstr>
      <vt:lpstr>ΟΡΙΣΜΟΣ ΕΡΓΟΝΟΜΙΑΣ</vt:lpstr>
      <vt:lpstr>Ποια είναι όμως η σωστή στάση του σώματος;</vt:lpstr>
      <vt:lpstr>Διαφάνεια 4</vt:lpstr>
      <vt:lpstr>Διαφάνεια 5</vt:lpstr>
      <vt:lpstr>Διαφάνεια 6</vt:lpstr>
      <vt:lpstr>Ευχαριστώ για την προσοχή σας!!!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ΕΡΓΟΝΟΜΙΑ &amp; ΧΡΗΣΗ Η/Υ</dc:title>
  <dc:creator>Κώστας</dc:creator>
  <cp:lastModifiedBy>Κώστας</cp:lastModifiedBy>
  <cp:revision>1</cp:revision>
  <dcterms:created xsi:type="dcterms:W3CDTF">2020-03-21T13:56:51Z</dcterms:created>
  <dcterms:modified xsi:type="dcterms:W3CDTF">2020-03-21T14:04:40Z</dcterms:modified>
</cp:coreProperties>
</file>