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63" r:id="rId4"/>
    <p:sldId id="265" r:id="rId5"/>
    <p:sldId id="266" r:id="rId6"/>
    <p:sldId id="258" r:id="rId7"/>
    <p:sldId id="259" r:id="rId8"/>
    <p:sldId id="260" r:id="rId9"/>
    <p:sldId id="261" r:id="rId10"/>
    <p:sldId id="262" r:id="rId11"/>
    <p:sldId id="268" r:id="rId12"/>
    <p:sldId id="269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694D77-4462-46BA-BF9F-0A23B94FD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B39D0DF-3506-46D7-9DDD-98E883E8B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8FB0CE4-A88A-4957-9B97-754B4CAD4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4D5-A8D3-4002-BA9D-860D1632C473}" type="datetimeFigureOut">
              <a:rPr lang="el-GR" smtClean="0"/>
              <a:t>6/5/2022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CD292B-7374-4F39-A464-A489F0DF9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FD9B2D5-86C5-4F2B-A4F0-35F72E69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CF8-699A-4B00-94D1-02001D2166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119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F77C6F-FB75-4027-BB64-5844C7FA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07A02EA-940D-4C26-A036-E00E6DC36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EFBDEC-2F4F-4FAF-B8DB-19245746A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4D5-A8D3-4002-BA9D-860D1632C473}" type="datetimeFigureOut">
              <a:rPr lang="el-GR" smtClean="0"/>
              <a:t>6/5/2022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FE9E67-050F-4B07-9EBB-136BBCA7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B98C1A0-420A-4A09-A48C-472D83E4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CF8-699A-4B00-94D1-02001D2166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387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782249C-A0B0-4535-A315-CB059B31B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747150A-177B-45E8-A266-AAEBFD98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17DC46B-E13A-4C72-81A9-9D3CA41A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4D5-A8D3-4002-BA9D-860D1632C473}" type="datetimeFigureOut">
              <a:rPr lang="el-GR" smtClean="0"/>
              <a:t>6/5/2022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9F8923-3DBD-4A5B-A625-EABD6351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C5791E-59D5-4CBF-A93A-1F9D3819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CF8-699A-4B00-94D1-02001D2166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70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9A80F8-EBEF-47A6-8ABB-0C55D1ACE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846FDC-9EE8-4824-9C68-E43DF283E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567C05A-C969-45C0-A0A6-75BD6FA8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4D5-A8D3-4002-BA9D-860D1632C473}" type="datetimeFigureOut">
              <a:rPr lang="el-GR" smtClean="0"/>
              <a:t>6/5/2022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58FAF44-B90D-44A2-B65D-FD5F52889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AF7607-9357-4DF5-B743-73FCD9C5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CF8-699A-4B00-94D1-02001D2166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324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E61273-22FF-48C7-98DD-8839306A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2C3995C-0CCF-4C62-BC8B-FF65372C9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F0972F2-7E9C-48CB-8450-B5C48070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4D5-A8D3-4002-BA9D-860D1632C473}" type="datetimeFigureOut">
              <a:rPr lang="el-GR" smtClean="0"/>
              <a:t>6/5/2022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C2F6829-9F90-49E5-83A0-85B59F7C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4B05DE-D4DB-4C4F-911E-76D02F80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CF8-699A-4B00-94D1-02001D2166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10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FBC10C-0BF4-4F87-98BB-55270D15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365CF4-7329-4481-BA21-632A09C42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89C3ABB-CF6A-43D2-B4EC-D12A442AE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5FAB942-2DD0-44F4-B650-BEDC176E5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4D5-A8D3-4002-BA9D-860D1632C473}" type="datetimeFigureOut">
              <a:rPr lang="el-GR" smtClean="0"/>
              <a:t>6/5/2022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A724F16-A512-4206-B9FF-FBBE5791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67E0151-9502-40D3-823B-3A6B9235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CF8-699A-4B00-94D1-02001D2166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74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9D0ACD-EFD0-4B3B-A470-5417331C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69B94CC-6BB2-4997-BAFB-2288A9064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E406CC5-3164-4943-A8EC-D803388C2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0D98F78-EF45-43FC-88ED-8BD9FEA3F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36FBEAF-58C3-4887-B572-94A5E904C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6D3F161-C0E3-4115-BFD2-84DB9C8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4D5-A8D3-4002-BA9D-860D1632C473}" type="datetimeFigureOut">
              <a:rPr lang="el-GR" smtClean="0"/>
              <a:t>6/5/2022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F70C454-FE80-4371-A96E-25B0EEE41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7E9CEB0-836F-4856-82FF-55D78AA6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CF8-699A-4B00-94D1-02001D2166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70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091E90-EF02-4453-A046-27374823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1B97C86-4700-4816-B829-4685164B0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4D5-A8D3-4002-BA9D-860D1632C473}" type="datetimeFigureOut">
              <a:rPr lang="el-GR" smtClean="0"/>
              <a:t>6/5/2022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24C1BB6-E93E-4745-B817-771BDADE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CCCDA04-78BC-43DA-A0B6-25149707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CF8-699A-4B00-94D1-02001D2166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930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530C4DC-2626-4E6D-A127-56BCCE50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4D5-A8D3-4002-BA9D-860D1632C473}" type="datetimeFigureOut">
              <a:rPr lang="el-GR" smtClean="0"/>
              <a:t>6/5/2022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4316EB1-FB12-49DA-9075-51AF4156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4F4E25B-230F-402E-B7C4-94D994C7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CF8-699A-4B00-94D1-02001D2166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344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3E1EE2-7178-4141-BB4C-26643773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045884-2354-4764-B4C6-9CC646CA9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84A02ED-E52F-4E32-9CDA-CD1397716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CE5985E-823E-45E8-8EA4-8CECCC06F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4D5-A8D3-4002-BA9D-860D1632C473}" type="datetimeFigureOut">
              <a:rPr lang="el-GR" smtClean="0"/>
              <a:t>6/5/2022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B994FA6-2E4B-4A5B-8B50-DC0B7321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B596211-A8F2-4833-AA77-73965E0B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CF8-699A-4B00-94D1-02001D2166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604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B8DCFB-2BED-4F61-9A24-E0324A49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1339902-28EE-44A1-BC84-7DF42ABE2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B9301F3-761D-4E07-8796-AE0013469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B621BB2-5EE5-4C4C-A1D8-353AA26D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54D5-A8D3-4002-BA9D-860D1632C473}" type="datetimeFigureOut">
              <a:rPr lang="el-GR" smtClean="0"/>
              <a:t>6/5/2022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DAFE4DC-E85D-4CEF-80C7-FF4B95CC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E1AE563-DB93-4F2B-90D9-6C0CF5C8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BCF8-699A-4B00-94D1-02001D2166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96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18557BD-809A-4AD2-9F77-8B5F9320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903DDA-944F-4B18-8996-CC8FA29CD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77A21D0-8917-4747-B0A0-7084A1BEC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954D5-A8D3-4002-BA9D-860D1632C473}" type="datetimeFigureOut">
              <a:rPr lang="el-GR" smtClean="0"/>
              <a:t>6/5/2022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83D71E4-109E-480C-9E8F-56B47C7E9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69658A3-54D9-4413-8EE0-EA1D79350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BCF8-699A-4B00-94D1-02001D2166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83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BC6251B-D34F-4853-823C-3523EFDBD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64" y="1342664"/>
            <a:ext cx="3391925" cy="292477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E4277BCA-B92D-4232-AE6B-1E94BE253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228" y="5110617"/>
            <a:ext cx="6701152" cy="1132139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207A219-FD4F-4F16-A420-0EDD65D27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496447"/>
            <a:ext cx="4230455" cy="2603357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1D276BF-2F82-41C6-ACB3-40D0D8842DFD}"/>
              </a:ext>
            </a:extLst>
          </p:cNvPr>
          <p:cNvSpPr/>
          <p:nvPr/>
        </p:nvSpPr>
        <p:spPr>
          <a:xfrm>
            <a:off x="3580467" y="3605718"/>
            <a:ext cx="47066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Unit seven</a:t>
            </a:r>
            <a:endParaRPr lang="el-GR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28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7ABEFA-4823-42B5-9A0D-4D1F6BD9D4A7}"/>
              </a:ext>
            </a:extLst>
          </p:cNvPr>
          <p:cNvSpPr txBox="1"/>
          <p:nvPr/>
        </p:nvSpPr>
        <p:spPr>
          <a:xfrm>
            <a:off x="402672" y="151002"/>
            <a:ext cx="11593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Let’s learn English</a:t>
            </a:r>
            <a:endParaRPr lang="el-GR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716AE-1C87-474B-AB73-63D3A263124A}"/>
              </a:ext>
            </a:extLst>
          </p:cNvPr>
          <p:cNvSpPr txBox="1"/>
          <p:nvPr/>
        </p:nvSpPr>
        <p:spPr>
          <a:xfrm>
            <a:off x="102066" y="1031846"/>
            <a:ext cx="1198786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Time for lunch </a:t>
            </a:r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= </a:t>
            </a:r>
            <a:r>
              <a:rPr lang="el-GR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Ώρα για μεσημεριανό</a:t>
            </a:r>
            <a:endParaRPr lang="en-US" sz="4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Where is? </a:t>
            </a:r>
            <a:r>
              <a:rPr lang="el-GR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= Πού είναι;</a:t>
            </a: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ride my bike </a:t>
            </a:r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= </a:t>
            </a:r>
            <a:r>
              <a:rPr lang="el-GR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κάνω ποδήλατο</a:t>
            </a:r>
            <a:endParaRPr lang="en-US" sz="4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think</a:t>
            </a:r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 = </a:t>
            </a:r>
            <a:r>
              <a:rPr lang="el-GR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σκέφτομαι</a:t>
            </a: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place</a:t>
            </a:r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 = </a:t>
            </a:r>
            <a:r>
              <a:rPr lang="el-GR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μέρος, τόπος</a:t>
            </a: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playground</a:t>
            </a:r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 = </a:t>
            </a:r>
            <a:r>
              <a:rPr lang="el-GR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παιδική χαρά</a:t>
            </a: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slide</a:t>
            </a:r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 = </a:t>
            </a:r>
            <a:r>
              <a:rPr lang="el-GR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τσουλήθρα</a:t>
            </a:r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swing</a:t>
            </a:r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 = </a:t>
            </a:r>
            <a:r>
              <a:rPr lang="el-GR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κούνια</a:t>
            </a:r>
          </a:p>
          <a:p>
            <a:pPr marL="742950" indent="-742950">
              <a:buAutoNum type="arabicPeriod"/>
            </a:pPr>
            <a:endParaRPr lang="el-GR" sz="4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742950" indent="-742950">
              <a:buAutoNum type="arabicPeriod"/>
            </a:pPr>
            <a:endParaRPr lang="el-GR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2FD5B5-2EFC-428B-BD15-A847AEB34793}"/>
              </a:ext>
            </a:extLst>
          </p:cNvPr>
          <p:cNvSpPr txBox="1"/>
          <p:nvPr/>
        </p:nvSpPr>
        <p:spPr>
          <a:xfrm>
            <a:off x="2686756" y="112889"/>
            <a:ext cx="7066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Comic Sans MS" panose="030F0702030302020204" pitchFamily="66" charset="0"/>
              </a:rPr>
              <a:t>Let’s read…</a:t>
            </a:r>
            <a:endParaRPr lang="el-GR" sz="7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3D8C5-EC8B-4F04-9CC2-AD9D40AFC668}"/>
              </a:ext>
            </a:extLst>
          </p:cNvPr>
          <p:cNvSpPr txBox="1"/>
          <p:nvPr/>
        </p:nvSpPr>
        <p:spPr>
          <a:xfrm>
            <a:off x="0" y="1219200"/>
            <a:ext cx="124742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Where is Arthur? Can you </a:t>
            </a: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</a:rPr>
              <a:t>see</a:t>
            </a:r>
            <a:r>
              <a:rPr lang="en-US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 him?</a:t>
            </a: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Let’s play on the </a:t>
            </a: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</a:rPr>
              <a:t>swing</a:t>
            </a:r>
            <a:r>
              <a:rPr lang="en-US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!</a:t>
            </a: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Let’s play on the </a:t>
            </a: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</a:rPr>
              <a:t>slide</a:t>
            </a:r>
            <a:r>
              <a:rPr lang="en-US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!</a:t>
            </a: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Is Arthur in the </a:t>
            </a: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</a:rPr>
              <a:t>park</a:t>
            </a:r>
            <a:r>
              <a:rPr lang="en-US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I can’t </a:t>
            </a: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</a:rPr>
              <a:t>find</a:t>
            </a:r>
            <a:r>
              <a:rPr lang="en-US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 my friend.</a:t>
            </a:r>
          </a:p>
          <a:p>
            <a:pPr marL="914400" indent="-914400">
              <a:buAutoNum type="arabicPeriod"/>
            </a:pPr>
            <a:r>
              <a:rPr lang="en-US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Is Arthur in the </a:t>
            </a: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</a:rPr>
              <a:t>playground</a:t>
            </a:r>
            <a:r>
              <a:rPr lang="en-US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endParaRPr lang="el-GR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χωρίς τίτλο">
            <a:hlinkClick r:id="" action="ppaction://media"/>
            <a:extLst>
              <a:ext uri="{FF2B5EF4-FFF2-40B4-BE49-F238E27FC236}">
                <a16:creationId xmlns:a16="http://schemas.microsoft.com/office/drawing/2014/main" id="{BECC70CC-063D-4BAA-B238-A624BA08B5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03363" y="3168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C4D965-ED86-46A4-A27E-CBE1B8705CD1}"/>
              </a:ext>
            </a:extLst>
          </p:cNvPr>
          <p:cNvSpPr txBox="1"/>
          <p:nvPr/>
        </p:nvSpPr>
        <p:spPr>
          <a:xfrm>
            <a:off x="3392424" y="146304"/>
            <a:ext cx="5687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Comic Sans MS" panose="030F0702030302020204" pitchFamily="66" charset="0"/>
              </a:rPr>
              <a:t>Don’t forget!</a:t>
            </a:r>
            <a:endParaRPr lang="el-GR" sz="6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2AFD3-AD6E-49D7-93C0-5F4EAD7211B7}"/>
              </a:ext>
            </a:extLst>
          </p:cNvPr>
          <p:cNvSpPr txBox="1"/>
          <p:nvPr/>
        </p:nvSpPr>
        <p:spPr>
          <a:xfrm>
            <a:off x="237744" y="1243584"/>
            <a:ext cx="118506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always =</a:t>
            </a:r>
            <a:r>
              <a:rPr lang="el-GR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  πάντα</a:t>
            </a:r>
          </a:p>
          <a:p>
            <a:pPr marL="342900" indent="-342900">
              <a:buAutoNum type="arabicPeriod"/>
            </a:pPr>
            <a:endParaRPr lang="el-GR" sz="48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never = </a:t>
            </a:r>
            <a:r>
              <a:rPr lang="el-GR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ποτέ</a:t>
            </a:r>
          </a:p>
          <a:p>
            <a:pPr marL="342900" indent="-342900">
              <a:buAutoNum type="arabicPeriod"/>
            </a:pPr>
            <a:endParaRPr lang="el-GR" sz="48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usually =  </a:t>
            </a:r>
            <a:r>
              <a:rPr lang="el-GR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συνήθως</a:t>
            </a:r>
          </a:p>
          <a:p>
            <a:pPr marL="342900" indent="-342900">
              <a:buAutoNum type="arabicPeriod"/>
            </a:pPr>
            <a:endParaRPr lang="el-GR" sz="48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often = </a:t>
            </a:r>
            <a:r>
              <a:rPr lang="el-GR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συχνά</a:t>
            </a:r>
          </a:p>
        </p:txBody>
      </p:sp>
    </p:spTree>
    <p:extLst>
      <p:ext uri="{BB962C8B-B14F-4D97-AF65-F5344CB8AC3E}">
        <p14:creationId xmlns:p14="http://schemas.microsoft.com/office/powerpoint/2010/main" val="392589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A49D836-7C8C-4EDD-A13E-EC7536138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04" y="237068"/>
            <a:ext cx="7939852" cy="47639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1DF95E-829D-4062-AFFE-9892CB0407B1}"/>
              </a:ext>
            </a:extLst>
          </p:cNvPr>
          <p:cNvSpPr txBox="1"/>
          <p:nvPr/>
        </p:nvSpPr>
        <p:spPr>
          <a:xfrm>
            <a:off x="2190044" y="5000979"/>
            <a:ext cx="10001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C000"/>
                </a:solidFill>
                <a:latin typeface="Comic Sans MS" panose="030F0702030302020204" pitchFamily="66" charset="0"/>
              </a:rPr>
              <a:t>Time for lunch</a:t>
            </a:r>
            <a:endParaRPr lang="el-GR" sz="88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8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C6EC545-6D07-4028-A5AC-C6311062A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115" y="221015"/>
            <a:ext cx="6931907" cy="4625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070789-5780-432B-8C3C-E8171F31773D}"/>
              </a:ext>
            </a:extLst>
          </p:cNvPr>
          <p:cNvSpPr txBox="1"/>
          <p:nvPr/>
        </p:nvSpPr>
        <p:spPr>
          <a:xfrm>
            <a:off x="349955" y="5036273"/>
            <a:ext cx="11842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  <a:latin typeface="Comic Sans MS" panose="030F0702030302020204" pitchFamily="66" charset="0"/>
              </a:rPr>
              <a:t>I ride my bike every day</a:t>
            </a:r>
            <a:endParaRPr lang="el-GR" sz="8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4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7B57DD6-BF90-4054-B7DC-2A4F94052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351" y="0"/>
            <a:ext cx="7128898" cy="508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066B3F-478C-413B-B74C-3F674E1E2A0C}"/>
              </a:ext>
            </a:extLst>
          </p:cNvPr>
          <p:cNvSpPr txBox="1"/>
          <p:nvPr/>
        </p:nvSpPr>
        <p:spPr>
          <a:xfrm>
            <a:off x="150471" y="5432242"/>
            <a:ext cx="12604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omic Sans MS" panose="030F0702030302020204" pitchFamily="66" charset="0"/>
              </a:rPr>
              <a:t>I play on the </a:t>
            </a:r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slide</a:t>
            </a:r>
            <a:r>
              <a:rPr lang="en-US" sz="6000" dirty="0">
                <a:latin typeface="Comic Sans MS" panose="030F0702030302020204" pitchFamily="66" charset="0"/>
              </a:rPr>
              <a:t> every evening.</a:t>
            </a:r>
            <a:endParaRPr lang="el-GR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1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2EA20B4-8FA2-44AF-9F23-ED79A6BA9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288" y="157163"/>
            <a:ext cx="5710526" cy="4857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FED370-5F49-477D-ABC2-9B8C13EC95B3}"/>
              </a:ext>
            </a:extLst>
          </p:cNvPr>
          <p:cNvSpPr txBox="1"/>
          <p:nvPr/>
        </p:nvSpPr>
        <p:spPr>
          <a:xfrm>
            <a:off x="150471" y="5432242"/>
            <a:ext cx="12604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I play on the </a:t>
            </a:r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swing</a:t>
            </a:r>
            <a:r>
              <a:rPr lang="en-US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 every evening.</a:t>
            </a:r>
            <a:endParaRPr lang="el-GR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5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E9FE0B9-6CA6-4DCC-834E-2CC8D20C5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76" y="67112"/>
            <a:ext cx="10212067" cy="57015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BD5EA0-4E6C-49D8-A851-7A9E8DEFFDDD}"/>
              </a:ext>
            </a:extLst>
          </p:cNvPr>
          <p:cNvSpPr txBox="1"/>
          <p:nvPr/>
        </p:nvSpPr>
        <p:spPr>
          <a:xfrm>
            <a:off x="1101757" y="5768622"/>
            <a:ext cx="10547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lunch</a:t>
            </a:r>
            <a:r>
              <a:rPr lang="en-US" sz="6000" dirty="0"/>
              <a:t> = </a:t>
            </a:r>
            <a:r>
              <a:rPr lang="el-GR" sz="6000" dirty="0">
                <a:solidFill>
                  <a:srgbClr val="002060"/>
                </a:solidFill>
              </a:rPr>
              <a:t>μεσημεριανό</a:t>
            </a:r>
            <a:r>
              <a:rPr lang="el-GR" sz="6000" dirty="0"/>
              <a:t> </a:t>
            </a:r>
            <a:r>
              <a:rPr lang="el-GR" sz="6000" dirty="0">
                <a:solidFill>
                  <a:srgbClr val="002060"/>
                </a:solidFill>
              </a:rPr>
              <a:t>φαγητό</a:t>
            </a:r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04F95701-3893-493A-9E52-FA166D0D7E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6125" y="7156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0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51B2796-91BA-4C7C-8A71-24205451A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85" y="184644"/>
            <a:ext cx="11877029" cy="5288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5270CE-5181-4A3A-ACF0-7D95E86704BB}"/>
              </a:ext>
            </a:extLst>
          </p:cNvPr>
          <p:cNvSpPr txBox="1"/>
          <p:nvPr/>
        </p:nvSpPr>
        <p:spPr>
          <a:xfrm>
            <a:off x="1088664" y="5473026"/>
            <a:ext cx="9758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wise elf </a:t>
            </a:r>
            <a:r>
              <a:rPr lang="en-US" sz="7200" dirty="0">
                <a:solidFill>
                  <a:srgbClr val="002060"/>
                </a:solidFill>
              </a:rPr>
              <a:t>= </a:t>
            </a:r>
            <a:r>
              <a:rPr lang="el-GR" sz="7200" dirty="0">
                <a:solidFill>
                  <a:srgbClr val="002060"/>
                </a:solidFill>
              </a:rPr>
              <a:t>σοφό ξωτικό</a:t>
            </a:r>
          </a:p>
        </p:txBody>
      </p:sp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D386F298-0731-434F-981F-5A6FBC71DA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09695" y="57631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8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00AC6A5-3DC9-4176-96AD-9FDFEBDBD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96" y="133174"/>
            <a:ext cx="11674131" cy="47576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13C7AC-3BDC-4E29-83EE-69FE7527AD5A}"/>
              </a:ext>
            </a:extLst>
          </p:cNvPr>
          <p:cNvSpPr txBox="1"/>
          <p:nvPr/>
        </p:nvSpPr>
        <p:spPr>
          <a:xfrm>
            <a:off x="3258509" y="4890782"/>
            <a:ext cx="6246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Comic Sans MS" panose="030F0702030302020204" pitchFamily="66" charset="0"/>
              </a:rPr>
              <a:t>slide</a:t>
            </a:r>
            <a:r>
              <a:rPr lang="en-US" sz="6000" dirty="0"/>
              <a:t> = </a:t>
            </a:r>
            <a:r>
              <a:rPr lang="el-GR" sz="6000" dirty="0">
                <a:solidFill>
                  <a:srgbClr val="002060"/>
                </a:solidFill>
              </a:rPr>
              <a:t>τσουλήθρα</a:t>
            </a:r>
          </a:p>
          <a:p>
            <a:r>
              <a:rPr lang="en-US" sz="6000" dirty="0">
                <a:solidFill>
                  <a:srgbClr val="C00000"/>
                </a:solidFill>
                <a:latin typeface="Comic Sans MS" panose="030F0702030302020204" pitchFamily="66" charset="0"/>
              </a:rPr>
              <a:t>swing</a:t>
            </a:r>
            <a:r>
              <a:rPr lang="en-US" sz="6000" dirty="0"/>
              <a:t> = </a:t>
            </a:r>
            <a:r>
              <a:rPr lang="el-GR" sz="6000" dirty="0">
                <a:solidFill>
                  <a:srgbClr val="002060"/>
                </a:solidFill>
              </a:rPr>
              <a:t>κούνια</a:t>
            </a:r>
          </a:p>
        </p:txBody>
      </p:sp>
      <p:pic>
        <p:nvPicPr>
          <p:cNvPr id="5" name="3">
            <a:hlinkClick r:id="" action="ppaction://media"/>
            <a:extLst>
              <a:ext uri="{FF2B5EF4-FFF2-40B4-BE49-F238E27FC236}">
                <a16:creationId xmlns:a16="http://schemas.microsoft.com/office/drawing/2014/main" id="{29DA2A48-8E9D-485A-812B-75B90B708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47621" y="51749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A2420E7-D4CB-4FFD-93A9-B6B9B731E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82" y="218201"/>
            <a:ext cx="11796342" cy="4924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3D3C91-3132-4501-807F-0B7D485C86A5}"/>
              </a:ext>
            </a:extLst>
          </p:cNvPr>
          <p:cNvSpPr txBox="1"/>
          <p:nvPr/>
        </p:nvSpPr>
        <p:spPr>
          <a:xfrm>
            <a:off x="2835479" y="5142451"/>
            <a:ext cx="7684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swim = </a:t>
            </a:r>
            <a:r>
              <a:rPr lang="el-GR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κολυμπώ</a:t>
            </a:r>
          </a:p>
          <a:p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find = </a:t>
            </a:r>
            <a:r>
              <a:rPr lang="el-GR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βρίσκω</a:t>
            </a:r>
          </a:p>
        </p:txBody>
      </p:sp>
      <p:pic>
        <p:nvPicPr>
          <p:cNvPr id="6" name="4">
            <a:hlinkClick r:id="" action="ppaction://media"/>
            <a:extLst>
              <a:ext uri="{FF2B5EF4-FFF2-40B4-BE49-F238E27FC236}">
                <a16:creationId xmlns:a16="http://schemas.microsoft.com/office/drawing/2014/main" id="{6A838AC3-9192-42C1-A5E2-D1C77A1CF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1317" y="53699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8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146</Words>
  <Application>Microsoft Office PowerPoint</Application>
  <PresentationFormat>Ευρεία οθόνη</PresentationFormat>
  <Paragraphs>35</Paragraphs>
  <Slides>12</Slides>
  <Notes>0</Notes>
  <HiddenSlides>0</HiddenSlides>
  <MMClips>5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student</dc:creator>
  <cp:lastModifiedBy>KONSTANTINOS PAPADAMOS</cp:lastModifiedBy>
  <cp:revision>7</cp:revision>
  <dcterms:created xsi:type="dcterms:W3CDTF">2022-05-04T08:59:48Z</dcterms:created>
  <dcterms:modified xsi:type="dcterms:W3CDTF">2022-05-06T17:42:23Z</dcterms:modified>
</cp:coreProperties>
</file>