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C386EA-1AB0-BC75-4315-09C18D114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8387791-04E0-46F8-4271-5B65631A3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5A03379-0263-43B3-33AD-37A6E2FA9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059F-FB60-44C7-AE7D-7F36476EE577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7D3C4E4-2708-CFA8-863F-8AF44A18B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B51EA49-4645-79BB-17B0-986FE6E8F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A2E2-58AF-4E5F-ABAE-F32CD1DA9F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944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5907B0-6934-8563-58B8-9EFA23015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40CE0B6-9F8F-5DF9-6833-C749AA23F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4CD905A-1D01-CEDE-5ADE-292F7022C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059F-FB60-44C7-AE7D-7F36476EE577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58DF171-9DA7-3A5E-4924-E38659BFF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23D1906-C27D-AEE7-AC5F-08601CCCB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A2E2-58AF-4E5F-ABAE-F32CD1DA9F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072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E1F39A4-EF6D-E1F2-17A8-2C18F3D288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D310E4D-8BA8-C8B9-FAB7-ABC9A74E7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3672932-FA08-A365-1382-758C60529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059F-FB60-44C7-AE7D-7F36476EE577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FC13B46-37E1-26A0-6AE6-D7D77A11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BB1E8E2-4B4D-BC61-D70A-AD44724DC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A2E2-58AF-4E5F-ABAE-F32CD1DA9F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8491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6375D9-7F32-6E4A-A9B1-DE8743962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A51448B-36E7-659C-711D-B50B6FCB7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812BABB-64AA-9200-BCEF-1E2CC486D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059F-FB60-44C7-AE7D-7F36476EE577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C915E70-8E6A-81C9-E013-7FC71BEFF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A788AD5-BDCE-6B99-58F8-EFF7847E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A2E2-58AF-4E5F-ABAE-F32CD1DA9F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683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E05C772-E0AC-8874-2402-18EDCBAB0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5EB452C-288A-21D2-663A-AF39AFD09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9E59537-A77C-5BE1-29FB-FA4241698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059F-FB60-44C7-AE7D-7F36476EE577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B16662A-A013-2FB3-9AEB-A8B93B53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B5C4F02-B5D0-95B8-729E-BDAC68F6B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A2E2-58AF-4E5F-ABAE-F32CD1DA9F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358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685FF1-E6B1-9B0B-8317-791D1C6FA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CFD03B-8528-5F8B-2D5F-FB41156316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134050C-539E-E65C-9AE2-9A2C1262FF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49015B3-59FA-49E7-44E6-6833A3DCA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059F-FB60-44C7-AE7D-7F36476EE577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13A7CBC-F38C-D00F-7E51-C24D89959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7E1BEB4-41A5-0DDA-A79A-70462E7BC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A2E2-58AF-4E5F-ABAE-F32CD1DA9F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7988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A2AA80-1824-6FC5-B8C7-EA7C829F3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F05A0AD-9FF0-202C-9188-64F9E7400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6437EF3-12D8-A7D3-6648-D4946F5A52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B5296B4-3497-ED70-2DAF-0DC2A7EF1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8F1DD3B-0245-C046-C4D1-627765E8E9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00146E9-B326-A230-DC86-F7FDB629F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059F-FB60-44C7-AE7D-7F36476EE577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425FACD-392C-5CED-01B7-5718BC4F6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7D71BA7-E2B2-DD59-8F5A-1CD18F8AE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A2E2-58AF-4E5F-ABAE-F32CD1DA9F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8353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2119BC-CA2C-D73E-DC63-981C91753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50A3088-5681-3940-EB9B-B7D02430C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059F-FB60-44C7-AE7D-7F36476EE577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E21E132-4105-8F4B-C85F-F69086660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2028E16-1D47-6517-1395-B6BFA425C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A2E2-58AF-4E5F-ABAE-F32CD1DA9F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7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CCA59D3-F1F4-E25A-2F37-25E9296D3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059F-FB60-44C7-AE7D-7F36476EE577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ABD7D78-FD1C-6861-1DAD-E5C1348A0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0A2CA4C-35A4-6665-F687-B1FDF7D95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A2E2-58AF-4E5F-ABAE-F32CD1DA9F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038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09F5B6-436A-441E-E5CA-382F00B94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3C17220-A715-D89F-10E2-6DBED2194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8423892-2254-CB1D-904B-2EA7B6F5AE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A9DE904-76EA-AAF3-8D0B-41DD75D67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059F-FB60-44C7-AE7D-7F36476EE577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817DD2F-EBA4-2A45-21DD-B6D10A1EA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9649A81-C1B9-71B0-0B83-2071BDA5F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A2E2-58AF-4E5F-ABAE-F32CD1DA9F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7054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C27116-1D51-BC63-78FF-6074E32F7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98031CB-23BD-9ADE-4225-B84BD679B0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1234CE0-E6E6-953E-5132-91296D3DA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A3A3CC4-1B5B-86D3-93C9-483EB7EA2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059F-FB60-44C7-AE7D-7F36476EE577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96BC1F-CD1C-AF97-81C0-58C126E88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479287D-AF3B-F89A-8907-B14B8558E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A2E2-58AF-4E5F-ABAE-F32CD1DA9F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9990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3109924-045D-8054-8E10-34009A4CB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4721EFA-10BC-9F13-12F9-57667773ED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5F9604A-CF77-DC9F-10AB-600CDF15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1059F-FB60-44C7-AE7D-7F36476EE577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0FBEC48-002D-981B-8FE5-FD9F9A381D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D866127-2715-45A4-2564-4D4AE5727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A2E2-58AF-4E5F-ABAE-F32CD1DA9F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2155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6A13D6-66E2-4BA7-0990-D84B54454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2551112" cy="1054100"/>
          </a:xfrm>
        </p:spPr>
        <p:txBody>
          <a:bodyPr>
            <a:normAutofit/>
          </a:bodyPr>
          <a:lstStyle/>
          <a:p>
            <a:pPr algn="ctr"/>
            <a:r>
              <a:rPr lang="el-GR" sz="2000" dirty="0"/>
              <a:t>Μ. ΚΩΝΣΤΑΝΤΙΝΟΣ</a:t>
            </a:r>
            <a:br>
              <a:rPr lang="el-GR" sz="2000" dirty="0"/>
            </a:br>
            <a:r>
              <a:rPr lang="el-GR" sz="2000" dirty="0"/>
              <a:t>ΑΓΙΑ ΕΛΕΝΗ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4266A6E-FAFB-E12A-ABC1-53F80D0D7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6789" y="2082800"/>
            <a:ext cx="2081212" cy="3811588"/>
          </a:xfrm>
        </p:spPr>
        <p:txBody>
          <a:bodyPr/>
          <a:lstStyle/>
          <a:p>
            <a:r>
              <a:rPr lang="el-GR" dirty="0"/>
              <a:t>ΕΥΡΕΣΗ ΤΟΥ ΤΙΜΙΟΥ ΣΤΑΥΡΟΎ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07E35CB7-9D2D-9E65-5A94-ABC8E2521271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3" r="3503"/>
          <a:stretch>
            <a:fillRect/>
          </a:stretch>
        </p:blipFill>
        <p:spPr bwMode="auto">
          <a:xfrm>
            <a:off x="3695700" y="190500"/>
            <a:ext cx="7659688" cy="6426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367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D1E2FB-B062-B003-8C6B-9259960D5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2805112" cy="1028700"/>
          </a:xfrm>
        </p:spPr>
        <p:txBody>
          <a:bodyPr>
            <a:normAutofit/>
          </a:bodyPr>
          <a:lstStyle/>
          <a:p>
            <a:pPr algn="ctr"/>
            <a:r>
              <a:rPr lang="el-GR" sz="2000" b="1" dirty="0"/>
              <a:t>ΡΟΥΜΠΕΝΣ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D39F10B-CEF4-3062-E960-39CE5C02AC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262312" cy="3811588"/>
          </a:xfrm>
        </p:spPr>
        <p:txBody>
          <a:bodyPr/>
          <a:lstStyle/>
          <a:p>
            <a:r>
              <a:rPr lang="el-GR" dirty="0"/>
              <a:t>Η ΜΕΤΑΣΤΡΟΦΗ ΤΟΥ Μ. ΚΩΝΣΤΣΝΤΙΝΟΥ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A0D1044-720C-EE07-80FF-A3FA46B24A3A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" r="1400"/>
          <a:stretch>
            <a:fillRect/>
          </a:stretch>
        </p:blipFill>
        <p:spPr bwMode="auto">
          <a:xfrm>
            <a:off x="4457700" y="457200"/>
            <a:ext cx="6897688" cy="5943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521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584C53-97D8-669A-3FF8-0D9549D47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55700"/>
          </a:xfrm>
        </p:spPr>
        <p:txBody>
          <a:bodyPr>
            <a:normAutofit/>
          </a:bodyPr>
          <a:lstStyle/>
          <a:p>
            <a:pPr algn="ctr"/>
            <a:r>
              <a:rPr lang="el-GR" sz="2000" b="1" dirty="0"/>
              <a:t>ΤΟΙΧΟΓΡΑΦΙΑ ΣΤΟ ΒΑΤΙΚΑΝΟ </a:t>
            </a:r>
            <a:br>
              <a:rPr lang="el-GR" sz="2000" b="1" dirty="0"/>
            </a:br>
            <a:r>
              <a:rPr lang="el-GR" sz="2000" b="1" dirty="0"/>
              <a:t>ΡΑΦΑΗΛ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1AA0F54-F6E6-F3AF-9581-B7D8ADF94B6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l-G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Το όραμα του Μεγάλου Κωνσταντίνου με τη φράση «Εν τούτω νίκα» στον ουρανό. </a:t>
            </a:r>
            <a:endParaRPr lang="el-GR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0C6B681A-50B4-056D-8377-E4FEB17CA52D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00" r="20600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01068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38</Words>
  <Application>Microsoft Office PowerPoint</Application>
  <PresentationFormat>Ευρεία οθόνη</PresentationFormat>
  <Paragraphs>6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Μ. ΚΩΝΣΤΑΝΤΙΝΟΣ ΑΓΙΑ ΕΛΕΝΗ</vt:lpstr>
      <vt:lpstr>ΡΟΥΜΠΕΝΣ</vt:lpstr>
      <vt:lpstr>ΤΟΙΧΟΓΡΑΦΙΑ ΣΤΟ ΒΑΤΙΚΑΝΟ  ΡΑΦΑΗΛ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Μ. ΚΩΝΣΤΑΝΤΙΝΟΣ ΑΓΙΑ ΕΛΕΝΗ</dc:title>
  <dc:creator>1o Dimotiko Varis Attikis</dc:creator>
  <cp:lastModifiedBy>1o Dimotiko Varis Attikis</cp:lastModifiedBy>
  <cp:revision>1</cp:revision>
  <dcterms:created xsi:type="dcterms:W3CDTF">2023-11-08T08:27:00Z</dcterms:created>
  <dcterms:modified xsi:type="dcterms:W3CDTF">2023-11-08T08:44:24Z</dcterms:modified>
</cp:coreProperties>
</file>