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56C71-B80A-4A80-AB3C-340614649A25}" type="datetimeFigureOut">
              <a:rPr lang="el-GR" smtClean="0"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1F6AB-576B-40D5-9B7C-9CA9E94F39E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ΤΟΜΕΙΣ ΠΑΡΑΓΩΓΗΣ </a:t>
            </a:r>
            <a:endParaRPr lang="el-GR" sz="40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785786" y="2143116"/>
            <a:ext cx="814393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u="sng" dirty="0" smtClean="0"/>
              <a:t>Παραγωγική μονάδα</a:t>
            </a:r>
          </a:p>
          <a:p>
            <a:pPr algn="ctr"/>
            <a:endParaRPr lang="el-GR" sz="2400" dirty="0"/>
          </a:p>
          <a:p>
            <a:r>
              <a:rPr lang="el-GR" sz="2400" dirty="0" smtClean="0"/>
              <a:t>Είναι ο χώρος στον οποίο παράγονται τα αγαθά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Βιομηχανία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Βιοτεχνία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Οικοτεχνία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Χωράφια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/>
              <a:t>ΤΟΜΕΙΣ ΠΑΡΑΓΩΓΗΣ</a:t>
            </a:r>
            <a:endParaRPr lang="el-GR" sz="4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7577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800" dirty="0" smtClean="0"/>
              <a:t>Τα προϊόντα που παράγονται και οι υπηρεσίες που παρέχονται ταξινομούνται σε τρεις τομείς:</a:t>
            </a:r>
          </a:p>
          <a:p>
            <a:pPr marL="0" indent="0">
              <a:buNone/>
            </a:pPr>
            <a:endParaRPr lang="el-GR" sz="2800" dirty="0" smtClean="0"/>
          </a:p>
          <a:p>
            <a:r>
              <a:rPr lang="el-GR" sz="2800" dirty="0" smtClean="0"/>
              <a:t> </a:t>
            </a:r>
            <a:r>
              <a:rPr lang="el-GR" sz="2800" b="1" dirty="0" smtClean="0"/>
              <a:t>Πρωτογενής τομέας</a:t>
            </a:r>
          </a:p>
          <a:p>
            <a:pPr marL="0" indent="0">
              <a:buNone/>
            </a:pPr>
            <a:r>
              <a:rPr lang="el-GR" sz="2400" dirty="0" smtClean="0"/>
              <a:t>Περιλαμβάνει τις δραστηριότητες που παράγουν αγαθά σε </a:t>
            </a:r>
            <a:r>
              <a:rPr lang="el-GR" sz="2400" b="1" dirty="0" smtClean="0"/>
              <a:t>φυσική κατάσταση</a:t>
            </a:r>
            <a:r>
              <a:rPr lang="el-GR" sz="2400" dirty="0"/>
              <a:t>,</a:t>
            </a:r>
            <a:r>
              <a:rPr lang="el-GR" sz="2400" dirty="0" smtClean="0"/>
              <a:t> χωρίς να έχουν υποστεί καμία επεξεργασία.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 φρούτων, λαχανικών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</a:t>
            </a:r>
            <a:r>
              <a:rPr lang="el-GR" sz="2400" dirty="0" smtClean="0"/>
              <a:t> κρέατος, γάλακτος, αυγών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</a:t>
            </a:r>
            <a:r>
              <a:rPr lang="el-GR" sz="2400" dirty="0" smtClean="0"/>
              <a:t> ψαριών, οστρακοειδών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</a:t>
            </a:r>
            <a:r>
              <a:rPr lang="el-GR" sz="2400" dirty="0" smtClean="0"/>
              <a:t> ξύλου, ρετσινιού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</a:t>
            </a:r>
            <a:r>
              <a:rPr lang="el-GR" sz="2400" dirty="0" smtClean="0"/>
              <a:t> ορυκτών</a:t>
            </a:r>
            <a:endParaRPr lang="el-GR" sz="2400" b="1" dirty="0" smtClean="0"/>
          </a:p>
          <a:p>
            <a:pPr marL="0" indent="0">
              <a:buFont typeface="Wingdings" pitchFamily="2" charset="2"/>
              <a:buChar char="Ø"/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ΤΟΜΕΙΣ ΠΑΡΑΓΩΓΗΣ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Δευτερογενής τομέας</a:t>
            </a:r>
          </a:p>
          <a:p>
            <a:pPr marL="0" indent="0">
              <a:buNone/>
            </a:pPr>
            <a:r>
              <a:rPr lang="el-GR" sz="2400" dirty="0" smtClean="0"/>
              <a:t>Περιλαμβάνει τις δραστηριότητες </a:t>
            </a:r>
            <a:r>
              <a:rPr lang="el-GR" sz="2400" b="1" dirty="0" smtClean="0"/>
              <a:t>επεξεργασίας</a:t>
            </a:r>
            <a:r>
              <a:rPr lang="el-GR" sz="2400" dirty="0" smtClean="0"/>
              <a:t> και </a:t>
            </a:r>
            <a:r>
              <a:rPr lang="el-GR" sz="2400" b="1" dirty="0" smtClean="0"/>
              <a:t>μεταποίησης</a:t>
            </a:r>
            <a:r>
              <a:rPr lang="el-GR" sz="2400" dirty="0" smtClean="0"/>
              <a:t> των προϊόντων.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 παστεριωμένου γάλακτος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 τοματοπολτού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 πλαστικών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 επίπλων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 ενδυμάτων</a:t>
            </a:r>
          </a:p>
          <a:p>
            <a:pPr marL="0" indent="0">
              <a:buFont typeface="Wingdings" pitchFamily="2" charset="2"/>
              <a:buChar char="Ø"/>
            </a:pPr>
            <a:r>
              <a:rPr lang="el-GR" sz="2400" dirty="0" smtClean="0"/>
              <a:t>Παραγωγικές μονάδες χαρτιού </a:t>
            </a:r>
            <a:r>
              <a:rPr lang="el-GR" sz="2400" dirty="0" err="1" smtClean="0"/>
              <a:t>κ.λ.π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ΤΟΜΕΙΣ ΠΑΡΑΓΩΓΗΣ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Τριτογενής τομέας</a:t>
            </a:r>
          </a:p>
          <a:p>
            <a:pPr>
              <a:buNone/>
            </a:pPr>
            <a:r>
              <a:rPr lang="el-GR" sz="2400" dirty="0" smtClean="0"/>
              <a:t>Περιλαμβάνει την </a:t>
            </a:r>
            <a:r>
              <a:rPr lang="el-GR" sz="2400" b="1" dirty="0" smtClean="0"/>
              <a:t>παροχή υπηρεσιών</a:t>
            </a:r>
            <a:r>
              <a:rPr lang="el-GR" sz="2400" b="1" dirty="0"/>
              <a:t> </a:t>
            </a:r>
            <a:r>
              <a:rPr lang="el-GR" sz="2400" dirty="0" smtClean="0"/>
              <a:t>όπως: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Τραπεζικές εργασίες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Εμπόριο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Μεταφορές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Ενημέρωση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Εκπαίδευση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Υγεία - περίθαλψη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ΣΥΝΤΕΛΕΣΤΕΣ ΠΑΡΑΓΩΓΗΣ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Για την παραγωγή ενός προϊόντος ή μιας υπηρεσίας χρησιμοποιούνται :</a:t>
            </a:r>
          </a:p>
          <a:p>
            <a:pPr marL="0" indent="0">
              <a:buNone/>
            </a:pPr>
            <a:endParaRPr lang="el-GR" sz="2400" dirty="0" smtClean="0"/>
          </a:p>
          <a:p>
            <a:r>
              <a:rPr lang="el-GR" sz="2400" dirty="0" smtClean="0"/>
              <a:t>Οι φυσικοί πόροι</a:t>
            </a:r>
          </a:p>
          <a:p>
            <a:r>
              <a:rPr lang="el-GR" sz="2400" dirty="0" smtClean="0"/>
              <a:t>Η εργασία</a:t>
            </a:r>
          </a:p>
          <a:p>
            <a:r>
              <a:rPr lang="el-GR" sz="2400" dirty="0" smtClean="0"/>
              <a:t>Το κεφάλαιο </a:t>
            </a:r>
          </a:p>
          <a:p>
            <a:pPr>
              <a:buNone/>
            </a:pPr>
            <a:r>
              <a:rPr lang="el-GR" sz="2400" dirty="0" smtClean="0"/>
              <a:t>  και….</a:t>
            </a:r>
          </a:p>
          <a:p>
            <a:r>
              <a:rPr lang="el-GR" sz="2400" dirty="0" smtClean="0"/>
              <a:t>Η επιχειρηματικότητα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ΓΡΑΜΜΗ ΠΑΡΑΓΩΓΗΣ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0" algn="l"/>
              </a:tabLst>
            </a:pPr>
            <a:r>
              <a:rPr lang="el-GR" sz="2400" dirty="0" smtClean="0"/>
              <a:t>Η βιομηχανική παραγωγή προϊόντων βασίζεται στη λειτουργία της γραμμής παραγωγής.</a:t>
            </a:r>
          </a:p>
          <a:p>
            <a:pPr marL="0" indent="0">
              <a:buNone/>
              <a:tabLst>
                <a:tab pos="0" algn="l"/>
              </a:tabLst>
            </a:pPr>
            <a:endParaRPr lang="el-GR" sz="2400" dirty="0" smtClean="0"/>
          </a:p>
          <a:p>
            <a:pPr marL="0" indent="0">
              <a:buNone/>
              <a:tabLst>
                <a:tab pos="0" algn="l"/>
              </a:tabLst>
            </a:pPr>
            <a:r>
              <a:rPr lang="el-GR" sz="2400" dirty="0" smtClean="0"/>
              <a:t>Η γραμμή παραγωγής περιλαμβάνει μηχανήματα και λειτουργίες, οργανωμένα σε σειρά, με σκοπό την ταχύτερη παραγωγή προϊόντων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l-GR" sz="2400" dirty="0" smtClean="0"/>
              <a:t>και ….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l-GR" sz="2400" dirty="0" smtClean="0"/>
              <a:t>τη μείωση του κόστους παραγωγής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192</Words>
  <Application>Microsoft Office PowerPoint</Application>
  <PresentationFormat>Προβολή στην οθόνη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ΤΟΜΕΙΣ ΠΑΡΑΓΩΓΗΣ </vt:lpstr>
      <vt:lpstr>ΤΟΜΕΙΣ ΠΑΡΑΓΩΓΗΣ</vt:lpstr>
      <vt:lpstr>ΤΟΜΕΙΣ ΠΑΡΑΓΩΓΗΣ</vt:lpstr>
      <vt:lpstr>ΤΟΜΕΙΣ ΠΑΡΑΓΩΓΗΣ</vt:lpstr>
      <vt:lpstr>ΣΥΝΤΕΛΕΣΤΕΣ ΠΑΡΑΓΩΓΗΣ</vt:lpstr>
      <vt:lpstr>ΓΡΑΜΜΗ ΠΑΡΑΓΩΓΗΣ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ΤΟΜΕΙΣ ΠΑΡΑΓΩΓΗΣ </dc:title>
  <dc:creator>Thanos</dc:creator>
  <cp:lastModifiedBy>Thanos</cp:lastModifiedBy>
  <cp:revision>13</cp:revision>
  <dcterms:created xsi:type="dcterms:W3CDTF">2020-11-11T10:25:26Z</dcterms:created>
  <dcterms:modified xsi:type="dcterms:W3CDTF">2020-11-11T11:08:18Z</dcterms:modified>
</cp:coreProperties>
</file>