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661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69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1012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9062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452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0659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6815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02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574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97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997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453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636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35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104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06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E0942-EE01-4B25-A63B-D0480F95B4FA}" type="datetimeFigureOut">
              <a:rPr lang="el-GR" smtClean="0"/>
              <a:t>20/10/2017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9F8BFB3-6501-47C5-99EE-9C0BC5FCD3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3534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ΑΝΑΓΚΗ ΤΕΧΝΟΛΟΓΙΚΗΣ ΕΚΠΑΙΔΕΥΣΗΣ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54773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Ο τεχνητός-τεχνολογικός κόσμος που δημιούργησε ο άνθρωπος τον απελευθέρωσε εν μέρει από την εξάρτησή του από το φυσικό περιβάλλον αλλά τον υποδούλωσε επίσης σε νέες συνήθειες και καταστάσεις.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Σκέψου πόσες…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58" y="722765"/>
            <a:ext cx="8360557" cy="2364470"/>
          </a:xfrm>
        </p:spPr>
      </p:pic>
    </p:spTree>
    <p:extLst>
      <p:ext uri="{BB962C8B-B14F-4D97-AF65-F5344CB8AC3E}">
        <p14:creationId xmlns:p14="http://schemas.microsoft.com/office/powerpoint/2010/main" val="3066692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13151" y="1151068"/>
            <a:ext cx="10515600" cy="4351338"/>
          </a:xfrm>
        </p:spPr>
        <p:txBody>
          <a:bodyPr/>
          <a:lstStyle/>
          <a:p>
            <a:pPr fontAlgn="base"/>
            <a:r>
              <a:rPr lang="el-GR" b="1" dirty="0"/>
              <a:t>…αντέχεις;;;</a:t>
            </a:r>
            <a:endParaRPr lang="el-GR" dirty="0"/>
          </a:p>
          <a:p>
            <a:pPr fontAlgn="base"/>
            <a:r>
              <a:rPr lang="el-GR" b="1" dirty="0"/>
              <a:t>Η τεχνολογία βρίσκεται παντού γύρω </a:t>
            </a:r>
            <a:r>
              <a:rPr lang="el-GR" b="1" dirty="0" err="1"/>
              <a:t>μας.Όσα</a:t>
            </a:r>
            <a:r>
              <a:rPr lang="el-GR" b="1" dirty="0"/>
              <a:t> περισσότερα γνωρίζουμε </a:t>
            </a:r>
            <a:r>
              <a:rPr lang="el-GR" b="1" dirty="0" err="1"/>
              <a:t>γι’αυτήν</a:t>
            </a:r>
            <a:r>
              <a:rPr lang="el-GR" b="1" dirty="0"/>
              <a:t>, τόσο πιο άνετη και ασφαλής θα είναι η ζωή μας.</a:t>
            </a:r>
            <a:endParaRPr lang="el-GR" dirty="0"/>
          </a:p>
          <a:p>
            <a:pPr fontAlgn="base"/>
            <a:r>
              <a:rPr lang="el-GR" b="1" dirty="0"/>
              <a:t>Ο Τεχνολογικός Αναλφαβητισμός, εκτός των άλλων, μας εμποδίζει να συμμετέχουμε κι εμείς στην δημιουργία και στην ανάπτυξη του σύγχρονου κόσμου μας.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916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echnologiki enimerosi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111" y="0"/>
            <a:ext cx="5741233" cy="683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800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Χωρίς τίτλο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397" y="0"/>
            <a:ext cx="62411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83446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51</Words>
  <Application>Microsoft Office PowerPoint</Application>
  <PresentationFormat>Ευρεία οθόνη</PresentationFormat>
  <Paragraphs>5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ΑΝΑΓΚΗ ΤΕΧΝΟΛΟΓΙΚΗΣ ΕΚΠΑΙΔΕΥΣΗΣ</vt:lpstr>
      <vt:lpstr>      Ο τεχνητός-τεχνολογικός κόσμος που δημιούργησε ο άνθρωπος τον απελευθέρωσε εν μέρει από την εξάρτησή του από το φυσικό περιβάλλον αλλά τον υποδούλωσε επίσης σε νέες συνήθειες και καταστάσεις.  Σκέψου πόσες…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ΑΝΑΓΚΗ ΤΕΧΝΟΛΟΓΙΚΗΣ ΕΚΠΑΙΔΕΥΣΗΣ</dc:title>
  <dc:creator>Χρήστης των Windows</dc:creator>
  <cp:lastModifiedBy>Χρήστης των Windows</cp:lastModifiedBy>
  <cp:revision>1</cp:revision>
  <dcterms:created xsi:type="dcterms:W3CDTF">2017-10-19T21:53:05Z</dcterms:created>
  <dcterms:modified xsi:type="dcterms:W3CDTF">2017-10-19T22:01:26Z</dcterms:modified>
</cp:coreProperties>
</file>