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3" r:id="rId3"/>
    <p:sldId id="284" r:id="rId4"/>
    <p:sldId id="285" r:id="rId5"/>
  </p:sldIdLst>
  <p:sldSz cx="6858000" cy="9144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EB2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78" autoAdjust="0"/>
    <p:restoredTop sz="86466" autoAdjust="0"/>
  </p:normalViewPr>
  <p:slideViewPr>
    <p:cSldViewPr>
      <p:cViewPr varScale="1">
        <p:scale>
          <a:sx n="81" d="100"/>
          <a:sy n="81" d="100"/>
        </p:scale>
        <p:origin x="-1890" y="-102"/>
      </p:cViewPr>
      <p:guideLst>
        <p:guide orient="horz" pos="2880"/>
        <p:guide pos="2160"/>
      </p:guideLst>
    </p:cSldViewPr>
  </p:slideViewPr>
  <p:outlineViewPr>
    <p:cViewPr>
      <p:scale>
        <a:sx n="33" d="100"/>
        <a:sy n="33" d="100"/>
      </p:scale>
      <p:origin x="234" y="89892"/>
    </p:cViewPr>
  </p:outlineViewPr>
  <p:notesTextViewPr>
    <p:cViewPr>
      <p:scale>
        <a:sx n="100" d="100"/>
        <a:sy n="100" d="100"/>
      </p:scale>
      <p:origin x="0" y="0"/>
    </p:cViewPr>
  </p:notesTextViewPr>
  <p:sorterViewPr>
    <p:cViewPr>
      <p:scale>
        <a:sx n="66" d="100"/>
        <a:sy n="66" d="100"/>
      </p:scale>
      <p:origin x="0" y="416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400050" y="1828800"/>
            <a:ext cx="5888736" cy="24384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400050" y="4304715"/>
            <a:ext cx="5891022" cy="23368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29 - Θέση ημερομηνίας"/>
          <p:cNvSpPr>
            <a:spLocks noGrp="1"/>
          </p:cNvSpPr>
          <p:nvPr>
            <p:ph type="dt" sz="half" idx="10"/>
          </p:nvPr>
        </p:nvSpPr>
        <p:spPr/>
        <p:txBody>
          <a:bodyPr/>
          <a:lstStyle>
            <a:lvl1pPr>
              <a:defRPr/>
            </a:lvl1pPr>
          </a:lstStyle>
          <a:p>
            <a:pPr>
              <a:defRPr/>
            </a:pPr>
            <a:fld id="{3B475165-D51D-49DF-8DA7-94521E746BB0}" type="datetimeFigureOut">
              <a:rPr lang="el-GR"/>
              <a:pPr>
                <a:defRPr/>
              </a:pPr>
              <a:t>11/2/2018</a:t>
            </a:fld>
            <a:endParaRPr lang="el-GR"/>
          </a:p>
        </p:txBody>
      </p:sp>
      <p:sp>
        <p:nvSpPr>
          <p:cNvPr id="5" name="18 - Θέση υποσέλιδου"/>
          <p:cNvSpPr>
            <a:spLocks noGrp="1"/>
          </p:cNvSpPr>
          <p:nvPr>
            <p:ph type="ftr" sz="quarter" idx="11"/>
          </p:nvPr>
        </p:nvSpPr>
        <p:spPr/>
        <p:txBody>
          <a:bodyPr/>
          <a:lstStyle>
            <a:lvl1pPr>
              <a:defRPr/>
            </a:lvl1pPr>
          </a:lstStyle>
          <a:p>
            <a:pPr>
              <a:defRPr/>
            </a:pPr>
            <a:endParaRPr lang="el-GR"/>
          </a:p>
        </p:txBody>
      </p:sp>
      <p:sp>
        <p:nvSpPr>
          <p:cNvPr id="6" name="26 - Θέση αριθμού διαφάνειας"/>
          <p:cNvSpPr>
            <a:spLocks noGrp="1"/>
          </p:cNvSpPr>
          <p:nvPr>
            <p:ph type="sldNum" sz="quarter" idx="12"/>
          </p:nvPr>
        </p:nvSpPr>
        <p:spPr/>
        <p:txBody>
          <a:bodyPr/>
          <a:lstStyle>
            <a:lvl1pPr>
              <a:defRPr/>
            </a:lvl1pPr>
          </a:lstStyle>
          <a:p>
            <a:pPr>
              <a:defRPr/>
            </a:pPr>
            <a:fld id="{2C1D385F-DC6B-4D10-A345-471ED597CB83}"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76F4DB6-52DC-4329-A2AC-95086B32B04E}" type="datetimeFigureOut">
              <a:rPr lang="el-GR"/>
              <a:pPr>
                <a:defRPr/>
              </a:pPr>
              <a:t>11/2/2018</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254B73A2-5D39-47C1-8755-8E77239EEADB}"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4972050" y="1219202"/>
            <a:ext cx="1543050" cy="6949017"/>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342900" y="1219202"/>
            <a:ext cx="4514850" cy="6949017"/>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39E59708-F599-4C75-AE69-E8163A2F8A5F}" type="datetimeFigureOut">
              <a:rPr lang="el-GR"/>
              <a:pPr>
                <a:defRPr/>
              </a:pPr>
              <a:t>11/2/2018</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E037B2E-90F8-4A87-A77E-25A76C6A2D60}"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2E0A3E32-A4FA-487C-8661-20B4DEF7F2B7}" type="datetimeFigureOut">
              <a:rPr lang="el-GR"/>
              <a:pPr>
                <a:defRPr/>
              </a:pPr>
              <a:t>11/2/2018</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4400EC39-4ED7-47F4-AFB0-4B4F5335DBAD}"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97764" y="1755648"/>
            <a:ext cx="5829300" cy="1816608"/>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397764" y="3606219"/>
            <a:ext cx="5829300" cy="2012949"/>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184FC933-8596-40F7-B3EB-751CA04973EB}" type="datetimeFigureOut">
              <a:rPr lang="el-GR"/>
              <a:pPr>
                <a:defRPr/>
              </a:pPr>
              <a:t>11/2/2018</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3592B616-5E65-4257-9F98-539BE457278E}"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342900" y="938784"/>
            <a:ext cx="6172200" cy="1524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342900" y="2560113"/>
            <a:ext cx="3028950" cy="591312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3486150" y="2560113"/>
            <a:ext cx="3028950" cy="591312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2C57783A-0B6E-4DEC-B419-A2C0AD3673B2}" type="datetimeFigureOut">
              <a:rPr lang="el-GR"/>
              <a:pPr>
                <a:defRPr/>
              </a:pPr>
              <a:t>11/2/2018</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5A446A4C-6580-4BD5-BFFD-A6478B6C7C3A}"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42900" y="938784"/>
            <a:ext cx="6172200" cy="1524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342900" y="2473664"/>
            <a:ext cx="3030141" cy="879136"/>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3483769" y="2479677"/>
            <a:ext cx="3031331" cy="873124"/>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42900" y="3352800"/>
            <a:ext cx="3030141" cy="5127627"/>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3483769" y="3352800"/>
            <a:ext cx="3031331" cy="5127627"/>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068B3F82-9DB5-42D4-9AD5-B4B09FB8799A}" type="datetimeFigureOut">
              <a:rPr lang="el-GR"/>
              <a:pPr>
                <a:defRPr/>
              </a:pPr>
              <a:t>11/2/2018</a:t>
            </a:fld>
            <a:endParaRPr lang="el-G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3D8538D6-3DD7-438F-B4CC-13BD5FA548C4}"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342900" y="938784"/>
            <a:ext cx="6229350" cy="1524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071D2451-8D33-43F3-9B80-F2C74758EAC1}" type="datetimeFigureOut">
              <a:rPr lang="el-GR"/>
              <a:pPr>
                <a:defRPr/>
              </a:pPr>
              <a:t>11/2/2018</a:t>
            </a:fld>
            <a:endParaRPr lang="el-G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07E31780-FA01-46C2-84D9-E511DEDF0C06}"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BC0243DB-729D-4C32-9F76-3BB953642586}" type="datetimeFigureOut">
              <a:rPr lang="el-GR"/>
              <a:pPr>
                <a:defRPr/>
              </a:pPr>
              <a:t>11/2/2018</a:t>
            </a:fld>
            <a:endParaRPr lang="el-G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4AEA5993-FBF3-4F20-BA05-36080F9592F9}"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0" y="685803"/>
            <a:ext cx="2057400" cy="154940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514350" y="2235200"/>
            <a:ext cx="2057400" cy="6096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2681287" y="2235200"/>
            <a:ext cx="3833813" cy="6096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CE8479EC-2E18-4421-B018-EFAAF465C74D}" type="datetimeFigureOut">
              <a:rPr lang="el-GR"/>
              <a:pPr>
                <a:defRPr/>
              </a:pPr>
              <a:t>11/2/2018</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97D6987B-8E79-4EC4-92C2-CD19EF9C6072}"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2374106" y="1477433"/>
            <a:ext cx="3943350" cy="54864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 Ορθογώνιο τρίγωνο"/>
          <p:cNvSpPr/>
          <p:nvPr/>
        </p:nvSpPr>
        <p:spPr>
          <a:xfrm rot="420000" flipV="1">
            <a:off x="6003132" y="7145868"/>
            <a:ext cx="116681" cy="207433"/>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 Ελεύθερη σχεδίαση"/>
          <p:cNvSpPr>
            <a:spLocks/>
          </p:cNvSpPr>
          <p:nvPr/>
        </p:nvSpPr>
        <p:spPr bwMode="auto">
          <a:xfrm flipV="1">
            <a:off x="-7144" y="7755467"/>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10 - Ελεύθερη σχεδίαση"/>
          <p:cNvSpPr>
            <a:spLocks/>
          </p:cNvSpPr>
          <p:nvPr/>
        </p:nvSpPr>
        <p:spPr bwMode="auto">
          <a:xfrm flipV="1">
            <a:off x="3286125" y="8293101"/>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1 - Τίτλος"/>
          <p:cNvSpPr>
            <a:spLocks noGrp="1"/>
          </p:cNvSpPr>
          <p:nvPr>
            <p:ph type="title"/>
          </p:nvPr>
        </p:nvSpPr>
        <p:spPr>
          <a:xfrm>
            <a:off x="457200" y="1569329"/>
            <a:ext cx="1659636" cy="211016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457200" y="3771713"/>
            <a:ext cx="1657350" cy="290576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2614345" y="1599356"/>
            <a:ext cx="3463290" cy="524256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D2622F73-E9D2-43AF-AC20-C09481D51C1B}" type="datetimeFigureOut">
              <a:rPr lang="el-GR"/>
              <a:pPr>
                <a:defRPr/>
              </a:pPr>
              <a:t>11/2/2018</a:t>
            </a:fld>
            <a:endParaRPr lang="el-G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6057900" y="8475134"/>
            <a:ext cx="457200" cy="486833"/>
          </a:xfrm>
        </p:spPr>
        <p:txBody>
          <a:bodyPr/>
          <a:lstStyle>
            <a:lvl1pPr>
              <a:defRPr/>
            </a:lvl1pPr>
          </a:lstStyle>
          <a:p>
            <a:pPr>
              <a:defRPr/>
            </a:pPr>
            <a:fld id="{E577D5BA-0091-41FB-9489-90FE27B03A4E}"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7144" y="-10584"/>
            <a:ext cx="6872288" cy="1388535"/>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 Ελεύθερη σχεδίαση"/>
          <p:cNvSpPr>
            <a:spLocks/>
          </p:cNvSpPr>
          <p:nvPr/>
        </p:nvSpPr>
        <p:spPr bwMode="auto">
          <a:xfrm>
            <a:off x="3286125" y="-10584"/>
            <a:ext cx="3571875" cy="85090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8 - Θέση τίτλου"/>
          <p:cNvSpPr>
            <a:spLocks noGrp="1"/>
          </p:cNvSpPr>
          <p:nvPr>
            <p:ph type="title"/>
          </p:nvPr>
        </p:nvSpPr>
        <p:spPr bwMode="auto">
          <a:xfrm>
            <a:off x="342900" y="939800"/>
            <a:ext cx="6172200" cy="1524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342900" y="2580218"/>
            <a:ext cx="6172200" cy="58525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342900" y="8475134"/>
            <a:ext cx="1600200" cy="486833"/>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B2519EA3-AA44-47E3-ABE6-3F4891175D6D}" type="datetimeFigureOut">
              <a:rPr lang="el-GR"/>
              <a:pPr>
                <a:defRPr/>
              </a:pPr>
              <a:t>11/2/2018</a:t>
            </a:fld>
            <a:endParaRPr lang="el-GR"/>
          </a:p>
        </p:txBody>
      </p:sp>
      <p:sp>
        <p:nvSpPr>
          <p:cNvPr id="22" name="21 - Θέση υποσέλιδου"/>
          <p:cNvSpPr>
            <a:spLocks noGrp="1"/>
          </p:cNvSpPr>
          <p:nvPr>
            <p:ph type="ftr" sz="quarter" idx="3"/>
          </p:nvPr>
        </p:nvSpPr>
        <p:spPr>
          <a:xfrm>
            <a:off x="2000250" y="8475134"/>
            <a:ext cx="2514600" cy="486833"/>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l-GR"/>
          </a:p>
        </p:txBody>
      </p:sp>
      <p:sp>
        <p:nvSpPr>
          <p:cNvPr id="18" name="17 - Θέση αριθμού διαφάνειας"/>
          <p:cNvSpPr>
            <a:spLocks noGrp="1"/>
          </p:cNvSpPr>
          <p:nvPr>
            <p:ph type="sldNum" sz="quarter" idx="4"/>
          </p:nvPr>
        </p:nvSpPr>
        <p:spPr>
          <a:xfrm>
            <a:off x="5943600" y="8475134"/>
            <a:ext cx="571500" cy="486833"/>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23F8C329-0B97-4944-B7AA-680B01759625}" type="slidenum">
              <a:rPr lang="el-GR"/>
              <a:pPr>
                <a:defRPr/>
              </a:pPr>
              <a:t>‹#›</a:t>
            </a:fld>
            <a:endParaRPr lang="el-GR"/>
          </a:p>
        </p:txBody>
      </p:sp>
      <p:grpSp>
        <p:nvGrpSpPr>
          <p:cNvPr id="1033" name="1 - Ομάδα"/>
          <p:cNvGrpSpPr>
            <a:grpSpLocks/>
          </p:cNvGrpSpPr>
          <p:nvPr/>
        </p:nvGrpSpPr>
        <p:grpSpPr bwMode="auto">
          <a:xfrm>
            <a:off x="-14287" y="270933"/>
            <a:ext cx="6885385" cy="8636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imgres?q=le+petit+prince+images&amp;hl=fr&amp;sa=X&amp;rlz=1W1RNQN_elGR459&amp;biw=1024&amp;bih=284&amp;tbm=isch&amp;prmd=imvns&amp;tbnid=iNYtJkzFcquanM:&amp;imgrefurl=http://cinquiemeregne.com/le_petit_prince_.html&amp;docid=6UrsuurvOOXW-M&amp;imgurl=http://cinquiemeregne.com/images/le_petit_princeok.jpg&amp;w=276&amp;h=400&amp;ei=kRquT4eNDKOt0QW204WvCQ&amp;zoom=1"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00050" y="1019607"/>
            <a:ext cx="5888736" cy="1824202"/>
          </a:xfrm>
        </p:spPr>
        <p:txBody>
          <a:bodyPr/>
          <a:lstStyle/>
          <a:p>
            <a:pPr algn="ctr" fontAlgn="auto">
              <a:spcAft>
                <a:spcPts val="0"/>
              </a:spcAft>
              <a:defRPr/>
            </a:pPr>
            <a:r>
              <a:rPr lang="el-GR" sz="4000" dirty="0" smtClean="0"/>
              <a:t>Λογοτεχνία και κόμικς:</a:t>
            </a:r>
            <a:br>
              <a:rPr lang="el-GR" sz="4000" dirty="0" smtClean="0"/>
            </a:br>
            <a:r>
              <a:rPr lang="el-GR" sz="4000" dirty="0" smtClean="0"/>
              <a:t>«ο Μικρός Πρίγκιπας»</a:t>
            </a:r>
            <a:endParaRPr lang="el-GR" sz="4000" dirty="0"/>
          </a:p>
        </p:txBody>
      </p:sp>
      <p:sp>
        <p:nvSpPr>
          <p:cNvPr id="13314" name="7 - Υπότιτλος"/>
          <p:cNvSpPr>
            <a:spLocks noGrp="1"/>
          </p:cNvSpPr>
          <p:nvPr>
            <p:ph type="subTitle" idx="1"/>
          </p:nvPr>
        </p:nvSpPr>
        <p:spPr>
          <a:xfrm>
            <a:off x="400050" y="3203848"/>
            <a:ext cx="5891213" cy="2304257"/>
          </a:xfrm>
        </p:spPr>
        <p:txBody>
          <a:bodyPr/>
          <a:lstStyle/>
          <a:p>
            <a:pPr marR="0" algn="ctr"/>
            <a:r>
              <a:rPr lang="el-GR" dirty="0" err="1" smtClean="0"/>
              <a:t>Β΄τετράμηνο</a:t>
            </a:r>
            <a:endParaRPr lang="el-GR" dirty="0" smtClean="0"/>
          </a:p>
          <a:p>
            <a:pPr marR="0" algn="ctr"/>
            <a:r>
              <a:rPr lang="el-GR" dirty="0" smtClean="0"/>
              <a:t>Η ερευνητική αυτή εργασία πραγματοποιήθηκε σε </a:t>
            </a:r>
          </a:p>
          <a:p>
            <a:pPr marR="0" algn="ctr"/>
            <a:r>
              <a:rPr lang="el-GR" dirty="0" smtClean="0"/>
              <a:t>11 τρίωρες συναντήσεις</a:t>
            </a:r>
          </a:p>
          <a:p>
            <a:pPr marR="0" algn="ctr"/>
            <a:r>
              <a:rPr lang="el-GR" dirty="0" smtClean="0"/>
              <a:t>   </a:t>
            </a:r>
          </a:p>
          <a:p>
            <a:pPr marR="0" algn="ctr"/>
            <a:endParaRPr lang="el-GR" dirty="0" smtClean="0"/>
          </a:p>
          <a:p>
            <a:pPr marR="0" algn="ctr"/>
            <a:endParaRPr lang="el-GR" dirty="0" smtClean="0"/>
          </a:p>
        </p:txBody>
      </p:sp>
      <p:pic>
        <p:nvPicPr>
          <p:cNvPr id="13315" name="3 - Θέση περιεχομένου" descr="http://t1.gstatic.com/images?q=tbn:ANd9GcQq7HhDLHYXaD9UBsUHrnnwFFmy6aeCtwAnwL1hcXoAINZkN0c8B0bvG-d-">
            <a:hlinkClick r:id="rId2"/>
          </p:cNvPr>
          <p:cNvPicPr>
            <a:picLocks/>
          </p:cNvPicPr>
          <p:nvPr/>
        </p:nvPicPr>
        <p:blipFill>
          <a:blip r:embed="rId3" cstate="print"/>
          <a:srcRect/>
          <a:stretch>
            <a:fillRect/>
          </a:stretch>
        </p:blipFill>
        <p:spPr bwMode="auto">
          <a:xfrm>
            <a:off x="2132857" y="5364088"/>
            <a:ext cx="2232248" cy="3227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 Τίτλος"/>
          <p:cNvSpPr>
            <a:spLocks noGrp="1"/>
          </p:cNvSpPr>
          <p:nvPr>
            <p:ph type="title"/>
          </p:nvPr>
        </p:nvSpPr>
        <p:spPr/>
        <p:txBody>
          <a:bodyPr/>
          <a:lstStyle/>
          <a:p>
            <a:pPr algn="ctr"/>
            <a:r>
              <a:rPr lang="el-GR" sz="4000" smtClean="0"/>
              <a:t>Πως δουλέψαμε</a:t>
            </a:r>
          </a:p>
        </p:txBody>
      </p:sp>
      <p:sp>
        <p:nvSpPr>
          <p:cNvPr id="14338" name="2 - Θέση περιεχομένου"/>
          <p:cNvSpPr>
            <a:spLocks noGrp="1"/>
          </p:cNvSpPr>
          <p:nvPr>
            <p:ph idx="1"/>
          </p:nvPr>
        </p:nvSpPr>
        <p:spPr/>
        <p:txBody>
          <a:bodyPr/>
          <a:lstStyle/>
          <a:p>
            <a:r>
              <a:rPr lang="el-GR" smtClean="0"/>
              <a:t>Μελέτη και ανάλυση λογοτεχνικού έργου</a:t>
            </a:r>
          </a:p>
          <a:p>
            <a:r>
              <a:rPr lang="el-GR" smtClean="0"/>
              <a:t>«μύηση» στον κόσμο των κόμικς με τον ίδιο τρόπο</a:t>
            </a:r>
          </a:p>
          <a:p>
            <a:r>
              <a:rPr lang="el-GR" smtClean="0"/>
              <a:t>Η κάθε ομάδα διαλέγει μια ιστορία της νουβέλας και  φτιάχνει κόμικς </a:t>
            </a:r>
          </a:p>
          <a:p>
            <a:r>
              <a:rPr lang="el-GR" smtClean="0"/>
              <a:t>Στο τέλος παρουσιάζουν γραπτή εργασία χωρισμένη σε δύο μέρη: λογοτεχνία στο πρώτο, παρουσίαση του συγγραφέα και της εποχής του, παρουσίαση της δομής του βιβλίου, των χαρακτήρων και των συμβόλων και το δεύτερο μέρος κόμικς, σενάριο και ένα κεφάλαιο του Μικρού Πρίγκιπα. </a:t>
            </a:r>
          </a:p>
          <a:p>
            <a:endParaRPr lang="el-GR"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srcRect/>
          <a:stretch>
            <a:fillRect/>
          </a:stretch>
        </p:blipFill>
        <p:spPr>
          <a:xfrm>
            <a:off x="0" y="395536"/>
            <a:ext cx="6858000" cy="803726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cstate="print"/>
          <a:srcRect/>
          <a:stretch>
            <a:fillRect/>
          </a:stretch>
        </p:blipFill>
        <p:spPr>
          <a:xfrm>
            <a:off x="0" y="251521"/>
            <a:ext cx="6857999" cy="8492599"/>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523</TotalTime>
  <Words>93</Words>
  <Application>Microsoft Office PowerPoint</Application>
  <PresentationFormat>Προβολή στην οθόνη (4:3)</PresentationFormat>
  <Paragraphs>10</Paragraphs>
  <Slides>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vt:i4>
      </vt:variant>
    </vt:vector>
  </HeadingPairs>
  <TitlesOfParts>
    <vt:vector size="5" baseType="lpstr">
      <vt:lpstr>Ροή</vt:lpstr>
      <vt:lpstr>Λογοτεχνία και κόμικς: «ο Μικρός Πρίγκιπας»</vt:lpstr>
      <vt:lpstr>Πως δουλέψαμε</vt:lpstr>
      <vt:lpstr>Διαφάνεια 3</vt:lpstr>
      <vt:lpstr>Διαφάνεια 4</vt:lpstr>
    </vt:vector>
  </TitlesOfParts>
  <Company>Το όνομα της εταιρείας σας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Λογοτεχνία και κόμικς: «ο Μικρός Πρίγκιπας»</dc:title>
  <dc:creator>Το όνομα χρήστη σας</dc:creator>
  <cp:lastModifiedBy>Maria</cp:lastModifiedBy>
  <cp:revision>77</cp:revision>
  <dcterms:created xsi:type="dcterms:W3CDTF">2012-05-09T18:20:50Z</dcterms:created>
  <dcterms:modified xsi:type="dcterms:W3CDTF">2018-02-11T19:26:55Z</dcterms:modified>
</cp:coreProperties>
</file>