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AA61-B5DF-405F-A676-AFFA48AFA08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BAC4-C6C0-43F1-AD5D-11B55773B3E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ΑΠΟΦΑΣΕΙΣ – ΔΥΣΚΟΛΕΣ ΕΠΙΛΟΓΕΣ</a:t>
            </a:r>
            <a:br>
              <a:rPr lang="el-GR" b="1" dirty="0"/>
            </a:b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642910" y="1643050"/>
            <a:ext cx="8072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ym typeface="Webdings"/>
              </a:rPr>
              <a:t></a:t>
            </a:r>
            <a:r>
              <a:rPr lang="en-US" sz="2400" b="1" dirty="0" smtClean="0">
                <a:sym typeface="Webdings"/>
              </a:rPr>
              <a:t> </a:t>
            </a:r>
            <a:r>
              <a:rPr lang="el-GR" sz="2400" b="1" dirty="0" smtClean="0"/>
              <a:t>Τί </a:t>
            </a:r>
            <a:r>
              <a:rPr lang="el-GR" sz="2400" b="1" dirty="0"/>
              <a:t>είναι η </a:t>
            </a:r>
            <a:r>
              <a:rPr lang="el-GR" sz="2400" b="1" dirty="0" smtClean="0"/>
              <a:t>απόφαση;</a:t>
            </a:r>
            <a:endParaRPr lang="en-US" sz="2400" b="1" dirty="0" smtClean="0"/>
          </a:p>
          <a:p>
            <a:endParaRPr lang="en-US" b="1" dirty="0"/>
          </a:p>
          <a:p>
            <a:r>
              <a:rPr lang="el-GR" sz="2400" dirty="0" smtClean="0"/>
              <a:t>Η </a:t>
            </a:r>
            <a:r>
              <a:rPr lang="el-GR" sz="2400" dirty="0"/>
              <a:t>απόφαση είναι μια επιλογή ανάμεσα σε διάφορες εναλλακτικές λύσεις. </a:t>
            </a:r>
          </a:p>
          <a:p>
            <a:r>
              <a:rPr lang="el-GR" dirty="0"/>
              <a:t>	     </a:t>
            </a:r>
          </a:p>
          <a:p>
            <a:r>
              <a:rPr lang="el-GR" sz="2400" dirty="0"/>
              <a:t>Τα είδη των αποφάσεων είναι :</a:t>
            </a:r>
          </a:p>
          <a:p>
            <a:r>
              <a:rPr lang="el-GR" dirty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el-GR" sz="2400" b="1" dirty="0"/>
              <a:t>Αρκετές επιθυμητές εναλλακτικές επιλογές.</a:t>
            </a:r>
            <a:endParaRPr lang="el-GR" sz="2400" dirty="0"/>
          </a:p>
          <a:p>
            <a:r>
              <a:rPr lang="el-GR" sz="2400" b="1" dirty="0"/>
              <a:t> </a:t>
            </a:r>
            <a:endParaRPr lang="el-GR" sz="2400" dirty="0"/>
          </a:p>
          <a:p>
            <a:pPr lvl="0">
              <a:buFont typeface="Wingdings" pitchFamily="2" charset="2"/>
              <a:buChar char="Ø"/>
            </a:pPr>
            <a:r>
              <a:rPr lang="el-GR" sz="2400" b="1" dirty="0"/>
              <a:t>Σύγκριση μεταξύ επιθυμητών και ανεπιθύμητων επιλογών.</a:t>
            </a:r>
            <a:endParaRPr lang="el-GR" sz="2400" dirty="0"/>
          </a:p>
          <a:p>
            <a:r>
              <a:rPr lang="el-GR" sz="2400" b="1" dirty="0"/>
              <a:t> </a:t>
            </a:r>
            <a:endParaRPr lang="el-GR" sz="2400" dirty="0"/>
          </a:p>
          <a:p>
            <a:pPr lvl="0">
              <a:buFont typeface="Wingdings" pitchFamily="2" charset="2"/>
              <a:buChar char="Ø"/>
            </a:pPr>
            <a:r>
              <a:rPr lang="el-GR" sz="2400" b="1" dirty="0"/>
              <a:t>Διαλέγοντας μεταξύ ανεπιθύμητων επιλογών.</a:t>
            </a:r>
            <a:endParaRPr lang="el-GR" sz="24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3100" b="1" dirty="0" smtClean="0">
                <a:sym typeface="Webdings"/>
              </a:rPr>
              <a:t></a:t>
            </a:r>
            <a:r>
              <a:rPr lang="en-US" sz="3100" b="1" dirty="0" smtClean="0">
                <a:sym typeface="Webdings"/>
              </a:rPr>
              <a:t> </a:t>
            </a:r>
            <a:r>
              <a:rPr lang="el-GR" sz="2800" b="1" dirty="0" smtClean="0"/>
              <a:t>Πώς </a:t>
            </a:r>
            <a:r>
              <a:rPr lang="el-GR" sz="2800" b="1" dirty="0"/>
              <a:t>κάνουμε επιλογές;</a:t>
            </a:r>
            <a:endParaRPr lang="el-GR" sz="2800" dirty="0"/>
          </a:p>
          <a:p>
            <a:pPr>
              <a:buNone/>
            </a:pPr>
            <a:r>
              <a:rPr lang="el-GR" sz="3100" dirty="0"/>
              <a:t>	    </a:t>
            </a:r>
            <a:endParaRPr lang="en-US" sz="3100" dirty="0" smtClean="0"/>
          </a:p>
          <a:p>
            <a:pPr>
              <a:buNone/>
            </a:pPr>
            <a:r>
              <a:rPr lang="el-GR" sz="3100" dirty="0" smtClean="0"/>
              <a:t> </a:t>
            </a:r>
            <a:r>
              <a:rPr lang="el-GR" sz="3100" b="1" dirty="0" smtClean="0">
                <a:sym typeface="Webdings"/>
              </a:rPr>
              <a:t> </a:t>
            </a:r>
            <a:r>
              <a:rPr lang="el-GR" sz="2800" b="1" dirty="0" smtClean="0"/>
              <a:t>Πώς γίνεται τελικά η </a:t>
            </a:r>
            <a:r>
              <a:rPr lang="el-GR" sz="2800" b="1" dirty="0"/>
              <a:t>λήψη </a:t>
            </a:r>
            <a:r>
              <a:rPr lang="el-GR" sz="2800" b="1" dirty="0" smtClean="0"/>
              <a:t>μιας απόφασης;</a:t>
            </a:r>
            <a:endParaRPr lang="el-GR" sz="2800" b="1" dirty="0"/>
          </a:p>
          <a:p>
            <a:pPr>
              <a:buNone/>
            </a:pPr>
            <a:r>
              <a:rPr lang="en-US" sz="3100" dirty="0"/>
              <a:t> </a:t>
            </a:r>
            <a:endParaRPr lang="el-GR" sz="3100" dirty="0"/>
          </a:p>
          <a:p>
            <a:pPr lvl="2">
              <a:buFont typeface="Wingdings" pitchFamily="2" charset="2"/>
              <a:buChar char="Ø"/>
            </a:pPr>
            <a:r>
              <a:rPr lang="el-GR" sz="2600" dirty="0" smtClean="0"/>
              <a:t>Το </a:t>
            </a:r>
            <a:r>
              <a:rPr lang="el-GR" sz="2600" dirty="0"/>
              <a:t>Κύρος</a:t>
            </a:r>
          </a:p>
          <a:p>
            <a:pPr>
              <a:buNone/>
            </a:pPr>
            <a:r>
              <a:rPr lang="el-GR" sz="2600" dirty="0"/>
              <a:t> </a:t>
            </a:r>
          </a:p>
          <a:p>
            <a:pPr lvl="2">
              <a:buFont typeface="Wingdings" pitchFamily="2" charset="2"/>
              <a:buChar char="Ø"/>
            </a:pPr>
            <a:r>
              <a:rPr lang="el-GR" sz="2600" dirty="0"/>
              <a:t>Το Συναίσθημα</a:t>
            </a:r>
          </a:p>
          <a:p>
            <a:pPr>
              <a:buNone/>
            </a:pPr>
            <a:r>
              <a:rPr lang="el-GR" sz="2600" dirty="0" smtClean="0"/>
              <a:t> </a:t>
            </a:r>
          </a:p>
          <a:p>
            <a:pPr lvl="2">
              <a:buFont typeface="Wingdings" pitchFamily="2" charset="2"/>
              <a:buChar char="Ø"/>
            </a:pPr>
            <a:r>
              <a:rPr lang="el-GR" sz="2600" dirty="0" smtClean="0"/>
              <a:t>Η </a:t>
            </a:r>
            <a:r>
              <a:rPr lang="el-GR" sz="2600" dirty="0"/>
              <a:t>Λογική</a:t>
            </a:r>
          </a:p>
          <a:p>
            <a:pPr>
              <a:buNone/>
            </a:pPr>
            <a:r>
              <a:rPr lang="el-GR" sz="2600" dirty="0"/>
              <a:t> </a:t>
            </a:r>
          </a:p>
          <a:p>
            <a:pPr lvl="2">
              <a:buFont typeface="Wingdings" pitchFamily="2" charset="2"/>
              <a:buChar char="Ø"/>
            </a:pPr>
            <a:r>
              <a:rPr lang="el-GR" sz="2600" dirty="0"/>
              <a:t>Η Εμπειρία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928662" y="1000108"/>
            <a:ext cx="68580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ym typeface="Webdings"/>
              </a:rPr>
              <a:t> </a:t>
            </a:r>
            <a:r>
              <a:rPr lang="el-GR" sz="2400" b="1" dirty="0" smtClean="0"/>
              <a:t>Υπάρχουν </a:t>
            </a:r>
            <a:r>
              <a:rPr lang="el-GR" sz="2400" b="1" dirty="0"/>
              <a:t>όμως κάποιοι περιορισμοί στη λήψη αποφάσεων;</a:t>
            </a:r>
            <a:endParaRPr lang="el-GR" sz="2400" dirty="0"/>
          </a:p>
          <a:p>
            <a:r>
              <a:rPr lang="el-GR" sz="2400" b="1" dirty="0"/>
              <a:t>    </a:t>
            </a:r>
            <a:endParaRPr lang="el-GR" sz="2400" b="1" dirty="0" smtClean="0"/>
          </a:p>
          <a:p>
            <a:r>
              <a:rPr lang="el-GR" sz="2400" dirty="0" smtClean="0"/>
              <a:t>Φυσικά </a:t>
            </a:r>
            <a:r>
              <a:rPr lang="el-GR" sz="2400" dirty="0"/>
              <a:t>και υπάρχουν. Αυτοί είναι :</a:t>
            </a:r>
          </a:p>
          <a:p>
            <a:r>
              <a:rPr lang="el-GR" sz="2400" dirty="0"/>
              <a:t> </a:t>
            </a:r>
          </a:p>
          <a:p>
            <a:pPr lvl="1">
              <a:buFont typeface="Wingdings" pitchFamily="2" charset="2"/>
              <a:buChar char="q"/>
            </a:pPr>
            <a:r>
              <a:rPr lang="el-GR" sz="2400" b="1" dirty="0"/>
              <a:t>εξωτερικοί παράγοντες </a:t>
            </a:r>
            <a:r>
              <a:rPr lang="el-GR" sz="2400" dirty="0"/>
              <a:t>ή</a:t>
            </a:r>
            <a:r>
              <a:rPr lang="el-GR" sz="2400" b="1" dirty="0"/>
              <a:t> περιορισμοί.</a:t>
            </a:r>
            <a:endParaRPr lang="el-GR" sz="2400" dirty="0"/>
          </a:p>
          <a:p>
            <a:r>
              <a:rPr lang="el-GR" sz="2400" b="1" dirty="0"/>
              <a:t> </a:t>
            </a:r>
            <a:endParaRPr lang="el-GR" sz="2400" dirty="0"/>
          </a:p>
          <a:p>
            <a:pPr lvl="1">
              <a:buFont typeface="Wingdings" pitchFamily="2" charset="2"/>
              <a:buChar char="q"/>
            </a:pPr>
            <a:r>
              <a:rPr lang="el-GR" sz="2400" b="1" dirty="0"/>
              <a:t>εσωτερικοί παράγοντες </a:t>
            </a:r>
            <a:r>
              <a:rPr lang="el-GR" sz="2400" dirty="0"/>
              <a:t>ή</a:t>
            </a:r>
            <a:r>
              <a:rPr lang="el-GR" sz="2400" b="1" dirty="0"/>
              <a:t> έλεγχοι.</a:t>
            </a:r>
            <a:endParaRPr lang="el-GR" sz="24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Προβολή στην οθόνη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ΑΠΟΦΑΣΕΙΣ – ΔΥΣΚΟΛΕΣ ΕΠΙΛΟΓΕΣ 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ΑΠΟΦΑΣΕΙΣ – ΔΥΣΚΟΛΕΣ ΕΠΙΛΟΓΕΣ </dc:title>
  <dc:creator>Thanos</dc:creator>
  <cp:lastModifiedBy>Thanos</cp:lastModifiedBy>
  <cp:revision>4</cp:revision>
  <dcterms:created xsi:type="dcterms:W3CDTF">2020-11-13T15:44:12Z</dcterms:created>
  <dcterms:modified xsi:type="dcterms:W3CDTF">2020-11-13T15:56:16Z</dcterms:modified>
</cp:coreProperties>
</file>