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3036DA7-DFDF-4710-8E0A-4805A5D289EF}" type="datetimeFigureOut">
              <a:rPr lang="el-GR" smtClean="0"/>
              <a:pPr/>
              <a:t>28/11/2024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AFA4732-F27D-47E4-A139-6DD827EC17F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V5Oy9XfwT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57290" y="3857628"/>
            <a:ext cx="6400800" cy="1600200"/>
          </a:xfrm>
        </p:spPr>
        <p:txBody>
          <a:bodyPr>
            <a:normAutofit/>
          </a:bodyPr>
          <a:lstStyle/>
          <a:p>
            <a:r>
              <a:rPr lang="el-GR" sz="3600" b="1" u="sng" dirty="0" smtClean="0">
                <a:solidFill>
                  <a:schemeClr val="tx1"/>
                </a:solidFill>
              </a:rPr>
              <a:t>Προσωπικά Δεδομένα</a:t>
            </a:r>
            <a:endParaRPr lang="el-GR" sz="3600" u="sng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Ασφάλεια στο διαδίκτυο</a:t>
            </a:r>
            <a:endParaRPr lang="el-GR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u="sng" dirty="0" smtClean="0">
                <a:solidFill>
                  <a:schemeClr val="tx1"/>
                </a:solidFill>
              </a:rPr>
              <a:t>Προσωπικά Δεδομένα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757229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l-GR" b="1" dirty="0" smtClean="0"/>
              <a:t>Τι είναι τα προσωπικά δεδομένα και ποια θεωρούνται ευαίσθητα προσωπικά δεδομένα;</a:t>
            </a:r>
          </a:p>
          <a:p>
            <a:pPr marL="0" indent="177800">
              <a:buNone/>
            </a:pPr>
            <a:endParaRPr lang="el-GR" sz="2800" dirty="0" smtClean="0"/>
          </a:p>
          <a:p>
            <a:endParaRPr lang="el-GR" dirty="0" smtClean="0"/>
          </a:p>
        </p:txBody>
      </p:sp>
      <p:sp>
        <p:nvSpPr>
          <p:cNvPr id="4" name="3 - Ορθογώνιο"/>
          <p:cNvSpPr/>
          <p:nvPr/>
        </p:nvSpPr>
        <p:spPr>
          <a:xfrm>
            <a:off x="2500298" y="3929066"/>
            <a:ext cx="4214842" cy="369332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l-GR" b="1" u="sng" dirty="0" smtClean="0"/>
              <a:t>Ευαίσθητα προσωπικά δεδομένα</a:t>
            </a:r>
          </a:p>
        </p:txBody>
      </p:sp>
      <p:sp>
        <p:nvSpPr>
          <p:cNvPr id="5" name="4 - Ορθογώνιο"/>
          <p:cNvSpPr/>
          <p:nvPr/>
        </p:nvSpPr>
        <p:spPr>
          <a:xfrm>
            <a:off x="571472" y="2413338"/>
            <a:ext cx="8001056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177800" algn="just"/>
            <a:r>
              <a:rPr lang="el-GR" dirty="0" smtClean="0"/>
              <a:t>Τα δεδομένα προσωπικού χαρακτήρα είναι πληροφορίες που αφορούν ένα </a:t>
            </a:r>
            <a:r>
              <a:rPr lang="el-GR" dirty="0" err="1" smtClean="0"/>
              <a:t>ταυτοποιημένο</a:t>
            </a:r>
            <a:r>
              <a:rPr lang="el-GR" dirty="0" smtClean="0"/>
              <a:t> εν ζωή άτομο. Δηλαδή  διαφορετικές πληροφορίες οι οποίες, εάν συγκεντρωθούν όλες μαζί, μπορούν να οδηγήσουν στην ταυτοποίηση ενός συγκεκριμένου ατόμου.</a:t>
            </a:r>
            <a:endParaRPr lang="el-GR" dirty="0"/>
          </a:p>
        </p:txBody>
      </p:sp>
      <p:sp>
        <p:nvSpPr>
          <p:cNvPr id="6" name="5 - Ορθογώνιο"/>
          <p:cNvSpPr/>
          <p:nvPr/>
        </p:nvSpPr>
        <p:spPr>
          <a:xfrm>
            <a:off x="2714612" y="5572140"/>
            <a:ext cx="1785950" cy="92333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l-GR" dirty="0"/>
              <a:t>Α</a:t>
            </a:r>
            <a:r>
              <a:rPr lang="el-GR" dirty="0" smtClean="0"/>
              <a:t>ποκαλύπτουν φυλετική καταγωγή </a:t>
            </a:r>
            <a:endParaRPr lang="el-GR" dirty="0"/>
          </a:p>
        </p:txBody>
      </p:sp>
      <p:sp>
        <p:nvSpPr>
          <p:cNvPr id="7" name="6 - Ορθογώνιο"/>
          <p:cNvSpPr/>
          <p:nvPr/>
        </p:nvSpPr>
        <p:spPr>
          <a:xfrm>
            <a:off x="4786314" y="5572140"/>
            <a:ext cx="1714512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l-GR" dirty="0"/>
              <a:t>Α</a:t>
            </a:r>
            <a:r>
              <a:rPr lang="el-GR" dirty="0" smtClean="0"/>
              <a:t>ποκαλύπτουν εθνική καταγωγή</a:t>
            </a:r>
            <a:endParaRPr lang="el-GR" dirty="0"/>
          </a:p>
        </p:txBody>
      </p:sp>
      <p:sp>
        <p:nvSpPr>
          <p:cNvPr id="8" name="7 - Ορθογώνιο"/>
          <p:cNvSpPr/>
          <p:nvPr/>
        </p:nvSpPr>
        <p:spPr>
          <a:xfrm>
            <a:off x="6643702" y="4929198"/>
            <a:ext cx="1785950" cy="92333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l-GR" dirty="0" smtClean="0"/>
              <a:t>Αποκαλύπτουν </a:t>
            </a:r>
            <a:r>
              <a:rPr lang="el-GR" dirty="0" smtClean="0"/>
              <a:t>την θρησκεία μας</a:t>
            </a:r>
            <a:endParaRPr lang="el-GR" dirty="0"/>
          </a:p>
        </p:txBody>
      </p:sp>
      <p:sp>
        <p:nvSpPr>
          <p:cNvPr id="9" name="8 - Ορθογώνιο"/>
          <p:cNvSpPr/>
          <p:nvPr/>
        </p:nvSpPr>
        <p:spPr>
          <a:xfrm>
            <a:off x="928662" y="4857760"/>
            <a:ext cx="1714512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l-GR" dirty="0"/>
              <a:t>Α</a:t>
            </a:r>
            <a:r>
              <a:rPr lang="el-GR" dirty="0" smtClean="0"/>
              <a:t>ποκαλύπτουν θέματα υγείας</a:t>
            </a:r>
            <a:endParaRPr lang="el-GR" dirty="0"/>
          </a:p>
        </p:txBody>
      </p:sp>
      <p:cxnSp>
        <p:nvCxnSpPr>
          <p:cNvPr id="13" name="12 - Ευθύγραμμο βέλος σύνδεσης"/>
          <p:cNvCxnSpPr/>
          <p:nvPr/>
        </p:nvCxnSpPr>
        <p:spPr>
          <a:xfrm rot="5400000">
            <a:off x="2607455" y="4393413"/>
            <a:ext cx="500066" cy="4286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ύγραμμο βέλος σύνδεσης"/>
          <p:cNvCxnSpPr>
            <a:endCxn id="6" idx="0"/>
          </p:cNvCxnSpPr>
          <p:nvPr/>
        </p:nvCxnSpPr>
        <p:spPr>
          <a:xfrm rot="5400000">
            <a:off x="3161101" y="4804181"/>
            <a:ext cx="1214446" cy="32147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- Ευθύγραμμο βέλος σύνδεσης"/>
          <p:cNvCxnSpPr/>
          <p:nvPr/>
        </p:nvCxnSpPr>
        <p:spPr>
          <a:xfrm rot="16200000" flipH="1">
            <a:off x="4714876" y="4643446"/>
            <a:ext cx="1071570" cy="6429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- Ευθύγραμμο βέλος σύνδεσης"/>
          <p:cNvCxnSpPr/>
          <p:nvPr/>
        </p:nvCxnSpPr>
        <p:spPr>
          <a:xfrm>
            <a:off x="5929322" y="4357694"/>
            <a:ext cx="714380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  <p:bldP spid="6" grpId="0" build="p" animBg="1"/>
      <p:bldP spid="7" grpId="0" build="p" animBg="1"/>
      <p:bldP spid="8" grpId="0" build="p" animBg="1"/>
      <p:bldP spid="9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l-GR" b="1" u="sng" dirty="0" smtClean="0">
                <a:solidFill>
                  <a:schemeClr val="tx1"/>
                </a:solidFill>
              </a:rPr>
              <a:t>Προσωπικά Δεδομένα</a:t>
            </a:r>
            <a:endParaRPr lang="el-GR" b="1" u="sng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857224" y="1428736"/>
            <a:ext cx="7772400" cy="40956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 fontAlgn="base">
              <a:buNone/>
            </a:pPr>
            <a:r>
              <a:rPr lang="el-GR" sz="2000" b="1" dirty="0" smtClean="0"/>
              <a:t>Αντιμετώπιση… στο διαδίκτυο</a:t>
            </a:r>
          </a:p>
          <a:p>
            <a:pPr fontAlgn="base">
              <a:buNone/>
            </a:pPr>
            <a:endParaRPr lang="el-GR" sz="1800" b="1" dirty="0" smtClean="0"/>
          </a:p>
          <a:p>
            <a:pPr fontAlgn="base"/>
            <a:endParaRPr lang="en-US" sz="1800" dirty="0" smtClean="0"/>
          </a:p>
        </p:txBody>
      </p:sp>
      <p:pic>
        <p:nvPicPr>
          <p:cNvPr id="19458" name="Picture 2" descr="Υποκλοπή Προσωπικών Δεδομένων (Phishing) – Το blogάκι του κυρίου Σταύρου  της Πληροφορική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928802"/>
            <a:ext cx="8258858" cy="4653291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l-GR" b="1" u="sng" dirty="0" smtClean="0">
                <a:solidFill>
                  <a:schemeClr val="tx1"/>
                </a:solidFill>
              </a:rPr>
              <a:t>Προσωπικά Δεδομένα</a:t>
            </a:r>
            <a:endParaRPr lang="el-GR" b="1" u="sng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https://www.youtube.com/watch?v=OV5Oy9XfwT4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78</TotalTime>
  <Words>47</Words>
  <Application>Microsoft Office PowerPoint</Application>
  <PresentationFormat>Προβολή στην οθόνη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Δικαιοσύνη</vt:lpstr>
      <vt:lpstr>Ασφάλεια στο διαδίκτυο</vt:lpstr>
      <vt:lpstr>Προσωπικά Δεδομένα</vt:lpstr>
      <vt:lpstr>Προσωπικά Δεδομένα</vt:lpstr>
      <vt:lpstr>Προσωπικά Δεδομένα</vt:lpstr>
    </vt:vector>
  </TitlesOfParts>
  <Company>BLACK EDITION - tum0r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Ασφάλεια στο διαδίκτυο</dc:title>
  <dc:creator>x</dc:creator>
  <cp:lastModifiedBy>x</cp:lastModifiedBy>
  <cp:revision>11</cp:revision>
  <dcterms:created xsi:type="dcterms:W3CDTF">2024-11-27T09:13:59Z</dcterms:created>
  <dcterms:modified xsi:type="dcterms:W3CDTF">2024-11-28T07:45:24Z</dcterms:modified>
</cp:coreProperties>
</file>