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2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85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92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2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76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3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4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4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78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7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E752-AC43-47A2-97B6-8BC0502CC7D2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2A3B-09EA-4B47-8286-762471224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9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110049" y="0"/>
            <a:ext cx="5006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6. Lesson 2.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717032"/>
            <a:ext cx="53413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The emperor’s special suit.</a:t>
            </a:r>
            <a:endParaRPr lang="el-GR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4104456"/>
          </a:xfrm>
          <a:prstGeom prst="rect">
            <a:avLst/>
          </a:prstGeom>
        </p:spPr>
      </p:pic>
      <p:pic>
        <p:nvPicPr>
          <p:cNvPr id="1026" name="Picture 2" descr="http://i01.i.aliimg.com/wsphoto/v0/32239144067_1/2015-Am-Nk-handmade-Special-Offer-Regular-terno-noivo-cinza-mens-suit-double-breasted-Wool-Tuxe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1224136" cy="21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44373" y="5206196"/>
            <a:ext cx="611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is a special suit.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1304925" cy="1238250"/>
          </a:xfrm>
          <a:prstGeom prst="rect">
            <a:avLst/>
          </a:prstGeom>
        </p:spPr>
      </p:pic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724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84"/>
            <a:ext cx="9144000" cy="5085148"/>
          </a:xfrm>
          <a:prstGeom prst="rect">
            <a:avLst/>
          </a:prstGeom>
        </p:spPr>
      </p:pic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-21771"/>
            <a:ext cx="609600" cy="6096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74738" y="5733256"/>
            <a:ext cx="85636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want to see them </a:t>
            </a:r>
            <a:r>
              <a:rPr lang="el-GR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l-GR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Θέλω να τους δω</a:t>
            </a:r>
            <a:endParaRPr lang="el-GR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5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619600"/>
          </a:xfrm>
          <a:prstGeom prst="rect">
            <a:avLst/>
          </a:prstGeom>
        </p:spPr>
      </p:pic>
      <p:pic>
        <p:nvPicPr>
          <p:cNvPr id="3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0"/>
            <a:ext cx="609600" cy="6096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698517" y="5107731"/>
            <a:ext cx="53149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perfect</a:t>
            </a:r>
            <a:r>
              <a:rPr lang="el-GR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l-GR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l-GR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τέλεια!</a:t>
            </a:r>
          </a:p>
          <a:p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wear=</a:t>
            </a:r>
            <a:r>
              <a:rPr lang="el-GR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l-GR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φοράω</a:t>
            </a:r>
            <a:endParaRPr lang="el-GR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7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89"/>
            <a:ext cx="8980953" cy="4392488"/>
          </a:xfrm>
          <a:prstGeom prst="rect">
            <a:avLst/>
          </a:prstGeom>
        </p:spPr>
      </p:pic>
      <p:pic>
        <p:nvPicPr>
          <p:cNvPr id="3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4616" y="10886"/>
            <a:ext cx="609600" cy="6096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766333" y="5001277"/>
            <a:ext cx="5448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ready</a:t>
            </a:r>
            <a:r>
              <a:rPr lang="el-GR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l-GR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έτοιμος  </a:t>
            </a:r>
          </a:p>
          <a:p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</a:t>
            </a:r>
            <a:r>
              <a:rPr lang="el-GR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l-GR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χρειάζομαι</a:t>
            </a:r>
            <a:endParaRPr lang="el-GR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5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468258"/>
          </a:xfrm>
          <a:prstGeom prst="rect">
            <a:avLst/>
          </a:prstGeom>
        </p:spPr>
      </p:pic>
      <p:pic>
        <p:nvPicPr>
          <p:cNvPr id="3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0"/>
            <a:ext cx="609600" cy="6096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574878" y="5085148"/>
            <a:ext cx="59624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 you think?</a:t>
            </a:r>
          </a:p>
          <a:p>
            <a:pPr algn="ctr"/>
            <a:r>
              <a:rPr lang="el-GR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Τι νομίζεις;</a:t>
            </a:r>
            <a:endParaRPr lang="el-GR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5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212039"/>
            <a:ext cx="3239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is a …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32852" y="1628800"/>
            <a:ext cx="3296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is a …</a:t>
            </a:r>
            <a:endParaRPr lang="el-GR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-56405" y="3877824"/>
            <a:ext cx="3867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These are ….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488" y="5448773"/>
            <a:ext cx="3774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Those are ...</a:t>
            </a:r>
            <a:endParaRPr lang="el-GR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29" y="3877824"/>
            <a:ext cx="1409524" cy="112381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8085"/>
            <a:ext cx="824441" cy="99757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95" y="5393620"/>
            <a:ext cx="866126" cy="129523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72" y="83347"/>
            <a:ext cx="742857" cy="1180713"/>
          </a:xfrm>
          <a:prstGeom prst="rect">
            <a:avLst/>
          </a:prstGeom>
        </p:spPr>
      </p:pic>
      <p:cxnSp>
        <p:nvCxnSpPr>
          <p:cNvPr id="11" name="Ευθύγραμμο βέλος σύνδεσης 10"/>
          <p:cNvCxnSpPr/>
          <p:nvPr/>
        </p:nvCxnSpPr>
        <p:spPr>
          <a:xfrm>
            <a:off x="3239990" y="836712"/>
            <a:ext cx="4491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3464581" y="2276872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3810616" y="4509120"/>
            <a:ext cx="4491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3689172" y="6093296"/>
            <a:ext cx="300600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2715" y="427483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bag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192292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chair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9586" y="407318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shirts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9521" y="568729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suits</a:t>
            </a:r>
            <a:endParaRPr lang="el-G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71" y="752351"/>
            <a:ext cx="792088" cy="111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3" y="926431"/>
            <a:ext cx="513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……… is a parrot.</a:t>
            </a:r>
            <a:endParaRPr lang="el-GR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37257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……… is a fish.</a:t>
            </a:r>
            <a:endParaRPr lang="el-GR" sz="4800" dirty="0">
              <a:solidFill>
                <a:srgbClr val="FFFF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6404"/>
            <a:ext cx="1557549" cy="88029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134344" y="0"/>
            <a:ext cx="6477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-That  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en-US" sz="4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These - Those</a:t>
            </a:r>
            <a:endParaRPr lang="el-GR" sz="4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770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………. are cars.</a:t>
            </a:r>
            <a:endParaRPr lang="el-GR" sz="4800" dirty="0">
              <a:solidFill>
                <a:srgbClr val="FFFF00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10" y="4109083"/>
            <a:ext cx="1102990" cy="73532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90" y="4133141"/>
            <a:ext cx="1102990" cy="735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38" y="5517232"/>
            <a:ext cx="435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……….. are tigers.</a:t>
            </a:r>
            <a:endParaRPr lang="el-GR" sz="4800" dirty="0">
              <a:solidFill>
                <a:srgbClr val="FFFF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3253" y="769441"/>
            <a:ext cx="1357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</a:t>
            </a:r>
            <a:endParaRPr lang="el-G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6743" y="2426404"/>
            <a:ext cx="1241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</a:t>
            </a:r>
            <a:endParaRPr lang="el-G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-19879" y="3933056"/>
            <a:ext cx="17363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Those</a:t>
            </a:r>
            <a:endParaRPr lang="el-G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94" y="5556476"/>
            <a:ext cx="1404156" cy="936104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78" y="5527304"/>
            <a:ext cx="1419265" cy="946177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>
          <a:xfrm>
            <a:off x="-22991" y="5301208"/>
            <a:ext cx="17363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These</a:t>
            </a:r>
            <a:endParaRPr lang="el-G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Ευθύγραμμο βέλος σύνδεσης 18"/>
          <p:cNvCxnSpPr>
            <a:endCxn id="2" idx="1"/>
          </p:cNvCxnSpPr>
          <p:nvPr/>
        </p:nvCxnSpPr>
        <p:spPr>
          <a:xfrm flipV="1">
            <a:off x="4373147" y="1311151"/>
            <a:ext cx="3451824" cy="30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>
            <a:off x="3491880" y="295275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3811366" y="4581128"/>
            <a:ext cx="3451824" cy="30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4373147" y="600039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6464" cy="52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909263" y="5649083"/>
            <a:ext cx="271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emperor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279833" y="985424"/>
            <a:ext cx="48926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Thank you kids!</a:t>
            </a:r>
            <a:endParaRPr lang="el-G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90" y="1700808"/>
            <a:ext cx="2664296" cy="26642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76" y="4611064"/>
            <a:ext cx="2178685" cy="16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101</Words>
  <Application>Microsoft Office PowerPoint</Application>
  <PresentationFormat>Προβολή στην οθόνη (4:3)</PresentationFormat>
  <Paragraphs>29</Paragraphs>
  <Slides>9</Slides>
  <Notes>0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kostas</cp:lastModifiedBy>
  <cp:revision>9</cp:revision>
  <dcterms:created xsi:type="dcterms:W3CDTF">2015-05-04T19:11:20Z</dcterms:created>
  <dcterms:modified xsi:type="dcterms:W3CDTF">2015-05-07T13:09:24Z</dcterms:modified>
</cp:coreProperties>
</file>