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400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436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131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078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416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69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76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7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372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256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143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C0A49-A9EF-4E42-842F-B323F52120FE}" type="datetimeFigureOut">
              <a:rPr lang="el-GR" smtClean="0"/>
              <a:t>25/1/2022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C17AD-953F-43C6-9ED2-9736E0030F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80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ΦΑΓΙΟΥΜ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2155371"/>
            <a:ext cx="3272246" cy="4558938"/>
          </a:xfrm>
        </p:spPr>
      </p:pic>
      <p:pic>
        <p:nvPicPr>
          <p:cNvPr id="6" name="Θέση περιεχομένου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012" y="2072481"/>
            <a:ext cx="3396342" cy="4641828"/>
          </a:xfrm>
        </p:spPr>
      </p:pic>
    </p:spTree>
    <p:extLst>
      <p:ext uri="{BB962C8B-B14F-4D97-AF65-F5344CB8AC3E}">
        <p14:creationId xmlns:p14="http://schemas.microsoft.com/office/powerpoint/2010/main" val="3123111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ΦΑΓΙΟΥΜ</a:t>
            </a:r>
            <a:endParaRPr lang="el-GR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11" b="19411"/>
          <a:stretch>
            <a:fillRect/>
          </a:stretch>
        </p:blipFill>
        <p:spPr>
          <a:xfrm>
            <a:off x="5551714" y="457200"/>
            <a:ext cx="5803674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730136"/>
            <a:ext cx="3932237" cy="3138851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Νεκρικά πορτρέτα του 1</a:t>
            </a:r>
            <a:r>
              <a:rPr lang="el-GR" sz="2000" baseline="30000" dirty="0" smtClean="0"/>
              <a:t>ου</a:t>
            </a:r>
            <a:r>
              <a:rPr lang="el-GR" sz="2000" dirty="0" smtClean="0"/>
              <a:t> 3</a:t>
            </a:r>
            <a:r>
              <a:rPr lang="el-GR" sz="2000" baseline="30000" dirty="0" smtClean="0"/>
              <a:t>ου</a:t>
            </a:r>
            <a:r>
              <a:rPr lang="el-GR" sz="2000" dirty="0" smtClean="0"/>
              <a:t> αι. μ.Χ. που βρέθηκαν στην κοιλάδα Φαγιούμ της Αιγύπτου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93928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156754"/>
            <a:ext cx="3932237" cy="1900646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Τα Φαγιούμ αποτελούν τον συνδετικό κρίκο μεταξύ της αρχαίας ελληνικής τέχνης και της βυζαντινής</a:t>
            </a:r>
            <a:endParaRPr lang="el-GR" sz="2400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251" y="613954"/>
            <a:ext cx="3848603" cy="6061166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416628"/>
            <a:ext cx="3932237" cy="3452359"/>
          </a:xfrm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Χαρακτηριστικά</a:t>
            </a:r>
          </a:p>
          <a:p>
            <a:r>
              <a:rPr lang="el-GR" sz="2000" dirty="0" smtClean="0"/>
              <a:t>Μεγάλα μάτια</a:t>
            </a:r>
          </a:p>
          <a:p>
            <a:r>
              <a:rPr lang="el-GR" sz="2000" dirty="0" smtClean="0"/>
              <a:t>Έντονα φρύδια</a:t>
            </a:r>
          </a:p>
          <a:p>
            <a:r>
              <a:rPr lang="el-GR" sz="2000" dirty="0" smtClean="0"/>
              <a:t>Μακρουλή μύτη</a:t>
            </a:r>
          </a:p>
          <a:p>
            <a:r>
              <a:rPr lang="el-GR" sz="2000" dirty="0" smtClean="0"/>
              <a:t>Σφραγισμένα χείλη</a:t>
            </a:r>
          </a:p>
          <a:p>
            <a:r>
              <a:rPr lang="el-GR" sz="2000" dirty="0" smtClean="0">
                <a:solidFill>
                  <a:srgbClr val="FF0000"/>
                </a:solidFill>
              </a:rPr>
              <a:t>Τεχνική</a:t>
            </a:r>
          </a:p>
          <a:p>
            <a:r>
              <a:rPr lang="el-GR" sz="2000" dirty="0" smtClean="0"/>
              <a:t>Εγκαυστική ή τέμπερα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59561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435" y="457199"/>
            <a:ext cx="3944982" cy="6165669"/>
          </a:xfrm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27909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Ο ΧΡΙΣΤΟΣ ΠΑΝΤΟΚΡΑΤΩΡ</a:t>
            </a:r>
            <a:endParaRPr lang="el-GR" sz="2800" b="1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el-GR" sz="2000" dirty="0" smtClean="0"/>
              <a:t>Εγκαυστική εικόνα </a:t>
            </a:r>
          </a:p>
          <a:p>
            <a:pPr algn="ctr"/>
            <a:r>
              <a:rPr lang="el-GR" sz="2000" dirty="0" smtClean="0"/>
              <a:t>της μονής του Σινά.</a:t>
            </a:r>
          </a:p>
          <a:p>
            <a:endParaRPr lang="el-GR" sz="2000" dirty="0"/>
          </a:p>
          <a:p>
            <a:endParaRPr lang="el-GR" dirty="0" smtClean="0"/>
          </a:p>
          <a:p>
            <a:r>
              <a:rPr lang="el-GR" dirty="0" smtClean="0"/>
              <a:t>Ποια είναι τα χαρακτηριστικά της εικόνας</a:t>
            </a:r>
            <a:r>
              <a:rPr lang="en-US" dirty="0" smtClean="0"/>
              <a:t>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265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Περίοδοι βυζαντινής αγιογραφίας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Πρωτοχριστιανική  (324 μ.Χ.-641 μ.Χ.)</a:t>
            </a:r>
          </a:p>
          <a:p>
            <a:r>
              <a:rPr lang="el-GR" dirty="0" err="1" smtClean="0"/>
              <a:t>Πρωτοβυζαντινή</a:t>
            </a:r>
            <a:r>
              <a:rPr lang="el-GR" dirty="0" smtClean="0"/>
              <a:t>     (641</a:t>
            </a:r>
            <a:r>
              <a:rPr lang="el-GR" dirty="0" smtClean="0"/>
              <a:t>μ.Χ.</a:t>
            </a:r>
            <a:r>
              <a:rPr lang="el-GR" dirty="0" smtClean="0"/>
              <a:t>-843</a:t>
            </a:r>
            <a:r>
              <a:rPr lang="el-GR" dirty="0" smtClean="0"/>
              <a:t>μ.Χ.) </a:t>
            </a:r>
            <a:endParaRPr lang="el-GR" dirty="0" smtClean="0"/>
          </a:p>
          <a:p>
            <a:r>
              <a:rPr lang="el-GR" dirty="0" err="1" smtClean="0"/>
              <a:t>Μεσοβυζαντινή</a:t>
            </a:r>
            <a:r>
              <a:rPr lang="el-GR" dirty="0" smtClean="0"/>
              <a:t>       (843</a:t>
            </a:r>
            <a:r>
              <a:rPr lang="el-GR" dirty="0" smtClean="0"/>
              <a:t>μ.Χ.</a:t>
            </a:r>
            <a:r>
              <a:rPr lang="el-GR" dirty="0" smtClean="0"/>
              <a:t>-1204</a:t>
            </a:r>
            <a:r>
              <a:rPr lang="el-GR" dirty="0" smtClean="0"/>
              <a:t>μ.Χ.)</a:t>
            </a:r>
            <a:endParaRPr lang="el-GR" dirty="0" smtClean="0"/>
          </a:p>
          <a:p>
            <a:r>
              <a:rPr lang="el-GR" dirty="0" smtClean="0"/>
              <a:t>Υστεροβυζαντινή     (1204</a:t>
            </a:r>
            <a:r>
              <a:rPr lang="el-GR" dirty="0" smtClean="0"/>
              <a:t>μ.Χ.</a:t>
            </a:r>
            <a:r>
              <a:rPr lang="el-GR" dirty="0" smtClean="0"/>
              <a:t>-1453</a:t>
            </a:r>
            <a:r>
              <a:rPr lang="el-GR" dirty="0" smtClean="0"/>
              <a:t>μ.Χ.)</a:t>
            </a:r>
            <a:endParaRPr lang="el-GR" dirty="0" smtClean="0"/>
          </a:p>
          <a:p>
            <a:r>
              <a:rPr lang="el-GR" dirty="0" smtClean="0"/>
              <a:t>Μεταβυζαντινή        (1453</a:t>
            </a:r>
            <a:r>
              <a:rPr lang="el-GR" dirty="0" smtClean="0"/>
              <a:t>μ.Χ.</a:t>
            </a:r>
            <a:r>
              <a:rPr lang="el-GR" dirty="0" smtClean="0"/>
              <a:t> και έπειτα)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634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6469"/>
          </a:xfrm>
        </p:spPr>
        <p:txBody>
          <a:bodyPr/>
          <a:lstStyle/>
          <a:p>
            <a:r>
              <a:rPr lang="el-GR" b="1" dirty="0" smtClean="0"/>
              <a:t>Βυζαντινή εικόνα</a:t>
            </a:r>
            <a:endParaRPr lang="el-GR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92" b="17392"/>
          <a:stretch>
            <a:fillRect/>
          </a:stretch>
        </p:blipFill>
        <p:spPr>
          <a:xfrm>
            <a:off x="5747657" y="457201"/>
            <a:ext cx="5434150" cy="5708468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Χαρακτηριστικά</a:t>
            </a:r>
          </a:p>
          <a:p>
            <a:r>
              <a:rPr lang="el-GR" sz="2000" dirty="0" smtClean="0"/>
              <a:t>Αλλοιωμένα χαρακτηριστικά</a:t>
            </a:r>
          </a:p>
          <a:p>
            <a:r>
              <a:rPr lang="el-GR" sz="2000" dirty="0" smtClean="0"/>
              <a:t>Σχηματοποίηση</a:t>
            </a:r>
          </a:p>
          <a:p>
            <a:r>
              <a:rPr lang="el-GR" sz="2000" dirty="0" smtClean="0"/>
              <a:t>Λιτότητα</a:t>
            </a:r>
          </a:p>
          <a:p>
            <a:r>
              <a:rPr lang="el-GR" sz="2000" dirty="0" smtClean="0"/>
              <a:t>Έλλειψη βάθους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0968738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107</Words>
  <Application>Microsoft Office PowerPoint</Application>
  <PresentationFormat>Ευρεία οθόνη</PresentationFormat>
  <Paragraphs>29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ΦΑΓΙΟΥΜ</vt:lpstr>
      <vt:lpstr>ΦΑΓΙΟΥΜ</vt:lpstr>
      <vt:lpstr>Τα Φαγιούμ αποτελούν τον συνδετικό κρίκο μεταξύ της αρχαίας ελληνικής τέχνης και της βυζαντινής</vt:lpstr>
      <vt:lpstr>Ο ΧΡΙΣΤΟΣ ΠΑΝΤΟΚΡΑΤΩΡ</vt:lpstr>
      <vt:lpstr>Περίοδοι βυζαντινής αγιογραφίας</vt:lpstr>
      <vt:lpstr>Βυζαντινή εικόνα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ΦΑΓΙΟΥΜ</dc:title>
  <dc:creator>user</dc:creator>
  <cp:lastModifiedBy>user</cp:lastModifiedBy>
  <cp:revision>8</cp:revision>
  <dcterms:created xsi:type="dcterms:W3CDTF">2022-01-25T15:02:23Z</dcterms:created>
  <dcterms:modified xsi:type="dcterms:W3CDTF">2022-01-25T16:31:28Z</dcterms:modified>
</cp:coreProperties>
</file>