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12/15/2024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12/15/2024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12/15/2024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12/15/2024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E5059C3-6A89-4494-99FF-5A4D6FFD50EB}" type="datetimeFigureOut">
              <a:rPr lang="en-US" dirty="0"/>
              <a:t>12/15/2024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12/15/2024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609285" y="2851331"/>
            <a:ext cx="3893623"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66635" y="2851331"/>
            <a:ext cx="3899798" cy="307143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12/15/2024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12/15/2024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12/15/2024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dirty="0"/>
              <a:t>12/15/2024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16C4C9A-3960-41CF-A4E9-2A8FB932454B}" type="datetimeFigureOut">
              <a:rPr lang="en-US" dirty="0"/>
              <a:t>12/15/2024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12/15/2024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E1FBD5D6-4D4F-A3B8-84D6-8DAE9E9901EC}"/>
              </a:ext>
            </a:extLst>
          </p:cNvPr>
          <p:cNvSpPr>
            <a:spLocks noGrp="1"/>
          </p:cNvSpPr>
          <p:nvPr>
            <p:ph type="subTitle" idx="1"/>
          </p:nvPr>
        </p:nvSpPr>
        <p:spPr>
          <a:xfrm>
            <a:off x="844826" y="1888434"/>
            <a:ext cx="7772400" cy="690639"/>
          </a:xfrm>
        </p:spPr>
        <p:txBody>
          <a:bodyPr>
            <a:noAutofit/>
          </a:bodyPr>
          <a:lstStyle/>
          <a:p>
            <a:pPr algn="ctr"/>
            <a:r>
              <a:rPr lang="en-US" sz="6600" b="1" u="sng" dirty="0"/>
              <a:t>Easter</a:t>
            </a:r>
            <a:r>
              <a:rPr lang="en-US" sz="6600" dirty="0"/>
              <a:t> </a:t>
            </a:r>
            <a:r>
              <a:rPr lang="en-US" sz="6600" b="1" u="sng" dirty="0"/>
              <a:t>island</a:t>
            </a:r>
            <a:r>
              <a:rPr lang="en-US" sz="6600" dirty="0"/>
              <a:t> </a:t>
            </a:r>
            <a:r>
              <a:rPr lang="en-US" sz="6600" b="1" u="sng" dirty="0"/>
              <a:t>statues</a:t>
            </a:r>
            <a:r>
              <a:rPr lang="en-US" sz="6600" dirty="0"/>
              <a:t> </a:t>
            </a:r>
            <a:endParaRPr lang="el-GR" sz="6600" dirty="0"/>
          </a:p>
        </p:txBody>
      </p:sp>
      <p:pic>
        <p:nvPicPr>
          <p:cNvPr id="5" name="Εικόνα 4">
            <a:extLst>
              <a:ext uri="{FF2B5EF4-FFF2-40B4-BE49-F238E27FC236}">
                <a16:creationId xmlns:a16="http://schemas.microsoft.com/office/drawing/2014/main" id="{CBF458F7-4996-2217-C504-165039DD3404}"/>
              </a:ext>
            </a:extLst>
          </p:cNvPr>
          <p:cNvPicPr>
            <a:picLocks noChangeAspect="1"/>
          </p:cNvPicPr>
          <p:nvPr/>
        </p:nvPicPr>
        <p:blipFill>
          <a:blip r:embed="rId2"/>
          <a:stretch>
            <a:fillRect/>
          </a:stretch>
        </p:blipFill>
        <p:spPr>
          <a:xfrm>
            <a:off x="4439525" y="2887186"/>
            <a:ext cx="5585744" cy="31419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Εικόνα 8">
            <a:extLst>
              <a:ext uri="{FF2B5EF4-FFF2-40B4-BE49-F238E27FC236}">
                <a16:creationId xmlns:a16="http://schemas.microsoft.com/office/drawing/2014/main" id="{6978FC9E-141E-1CA6-2AE3-B505FA08AE83}"/>
              </a:ext>
            </a:extLst>
          </p:cNvPr>
          <p:cNvPicPr>
            <a:picLocks noChangeAspect="1"/>
          </p:cNvPicPr>
          <p:nvPr/>
        </p:nvPicPr>
        <p:blipFill>
          <a:blip r:embed="rId3"/>
          <a:stretch>
            <a:fillRect/>
          </a:stretch>
        </p:blipFill>
        <p:spPr>
          <a:xfrm>
            <a:off x="1430108" y="3126718"/>
            <a:ext cx="3745992" cy="30297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899017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92B4C-584A-08CD-06AB-EDAB72EBBF80}"/>
              </a:ext>
            </a:extLst>
          </p:cNvPr>
          <p:cNvSpPr>
            <a:spLocks noGrp="1"/>
          </p:cNvSpPr>
          <p:nvPr>
            <p:ph type="title"/>
          </p:nvPr>
        </p:nvSpPr>
        <p:spPr/>
        <p:txBody>
          <a:bodyPr/>
          <a:lstStyle/>
          <a:p>
            <a:pPr algn="l"/>
            <a:r>
              <a:rPr lang="en-US" dirty="0"/>
              <a:t>What are the Moai statues?</a:t>
            </a:r>
            <a:endParaRPr lang="el-GR" dirty="0"/>
          </a:p>
        </p:txBody>
      </p:sp>
      <p:sp>
        <p:nvSpPr>
          <p:cNvPr id="3" name="Θέση περιεχομένου 2">
            <a:extLst>
              <a:ext uri="{FF2B5EF4-FFF2-40B4-BE49-F238E27FC236}">
                <a16:creationId xmlns:a16="http://schemas.microsoft.com/office/drawing/2014/main" id="{6CFA54AE-DCCB-3444-B609-17697048EF27}"/>
              </a:ext>
            </a:extLst>
          </p:cNvPr>
          <p:cNvSpPr>
            <a:spLocks noGrp="1"/>
          </p:cNvSpPr>
          <p:nvPr>
            <p:ph idx="1"/>
          </p:nvPr>
        </p:nvSpPr>
        <p:spPr>
          <a:xfrm>
            <a:off x="2197730" y="1475647"/>
            <a:ext cx="7382462" cy="2092502"/>
          </a:xfrm>
        </p:spPr>
        <p:txBody>
          <a:bodyPr>
            <a:normAutofit lnSpcReduction="10000"/>
          </a:bodyPr>
          <a:lstStyle/>
          <a:p>
            <a:r>
              <a:rPr lang="en-US" dirty="0"/>
              <a:t>The Moai statues are large stone figures found on Easter Island. They were created by the Rapa Nui people between 1400 and 1650 AD to honor ancestors and important leaders. The statues are known for their large heads, which represent the power and spiritual presence of those they depict.</a:t>
            </a:r>
          </a:p>
        </p:txBody>
      </p:sp>
      <p:pic>
        <p:nvPicPr>
          <p:cNvPr id="5" name="Εικόνα 4">
            <a:extLst>
              <a:ext uri="{FF2B5EF4-FFF2-40B4-BE49-F238E27FC236}">
                <a16:creationId xmlns:a16="http://schemas.microsoft.com/office/drawing/2014/main" id="{A1232A24-E256-C18A-04DB-88DD9C36205E}"/>
              </a:ext>
            </a:extLst>
          </p:cNvPr>
          <p:cNvPicPr>
            <a:picLocks noChangeAspect="1"/>
          </p:cNvPicPr>
          <p:nvPr/>
        </p:nvPicPr>
        <p:blipFill>
          <a:blip r:embed="rId2"/>
          <a:stretch>
            <a:fillRect/>
          </a:stretch>
        </p:blipFill>
        <p:spPr>
          <a:xfrm>
            <a:off x="5774635" y="3313412"/>
            <a:ext cx="4979856" cy="3318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19734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5556F-B2DD-3A99-258D-15BD8D312922}"/>
              </a:ext>
            </a:extLst>
          </p:cNvPr>
          <p:cNvSpPr>
            <a:spLocks noGrp="1"/>
          </p:cNvSpPr>
          <p:nvPr>
            <p:ph type="title"/>
          </p:nvPr>
        </p:nvSpPr>
        <p:spPr/>
        <p:txBody>
          <a:bodyPr/>
          <a:lstStyle/>
          <a:p>
            <a:pPr algn="l"/>
            <a:r>
              <a:rPr lang="en-US" dirty="0"/>
              <a:t>How Were the Moai Statues Made?</a:t>
            </a:r>
            <a:endParaRPr lang="el-GR" dirty="0"/>
          </a:p>
        </p:txBody>
      </p:sp>
      <p:sp>
        <p:nvSpPr>
          <p:cNvPr id="3" name="Θέση περιεχομένου 2">
            <a:extLst>
              <a:ext uri="{FF2B5EF4-FFF2-40B4-BE49-F238E27FC236}">
                <a16:creationId xmlns:a16="http://schemas.microsoft.com/office/drawing/2014/main" id="{134E3A7B-1012-93E9-0F43-457EECC3E2B6}"/>
              </a:ext>
            </a:extLst>
          </p:cNvPr>
          <p:cNvSpPr>
            <a:spLocks noGrp="1"/>
          </p:cNvSpPr>
          <p:nvPr>
            <p:ph idx="1"/>
          </p:nvPr>
        </p:nvSpPr>
        <p:spPr>
          <a:xfrm>
            <a:off x="2197730" y="1430086"/>
            <a:ext cx="7796540" cy="3997828"/>
          </a:xfrm>
        </p:spPr>
        <p:txBody>
          <a:bodyPr/>
          <a:lstStyle/>
          <a:p>
            <a:r>
              <a:rPr lang="en-US" dirty="0"/>
              <a:t>The Moai statues were carved from volcanic rock, mainly at a quarry called </a:t>
            </a:r>
            <a:r>
              <a:rPr lang="en-US" dirty="0" err="1"/>
              <a:t>Rano</a:t>
            </a:r>
            <a:r>
              <a:rPr lang="en-US" dirty="0"/>
              <a:t> </a:t>
            </a:r>
            <a:r>
              <a:rPr lang="en-US" dirty="0" err="1"/>
              <a:t>Raraku</a:t>
            </a:r>
            <a:r>
              <a:rPr lang="en-US" dirty="0"/>
              <a:t> on Easter Island. The Rapa Nui people used stone tools to shape the statues. Some statues were over 30 feet tall and weighed several tons.</a:t>
            </a:r>
            <a:endParaRPr lang="el-GR" dirty="0"/>
          </a:p>
        </p:txBody>
      </p:sp>
    </p:spTree>
    <p:extLst>
      <p:ext uri="{BB962C8B-B14F-4D97-AF65-F5344CB8AC3E}">
        <p14:creationId xmlns:p14="http://schemas.microsoft.com/office/powerpoint/2010/main" val="391407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A496C1-834F-7E3A-6225-AE1731FA7B77}"/>
              </a:ext>
            </a:extLst>
          </p:cNvPr>
          <p:cNvSpPr>
            <a:spLocks noGrp="1"/>
          </p:cNvSpPr>
          <p:nvPr>
            <p:ph type="title"/>
          </p:nvPr>
        </p:nvSpPr>
        <p:spPr/>
        <p:txBody>
          <a:bodyPr/>
          <a:lstStyle/>
          <a:p>
            <a:pPr algn="l"/>
            <a:r>
              <a:rPr lang="en-US" dirty="0"/>
              <a:t>The Mystery of the Moai</a:t>
            </a:r>
            <a:endParaRPr lang="el-GR" dirty="0"/>
          </a:p>
        </p:txBody>
      </p:sp>
      <p:sp>
        <p:nvSpPr>
          <p:cNvPr id="3" name="Θέση περιεχομένου 2">
            <a:extLst>
              <a:ext uri="{FF2B5EF4-FFF2-40B4-BE49-F238E27FC236}">
                <a16:creationId xmlns:a16="http://schemas.microsoft.com/office/drawing/2014/main" id="{2C433837-05C8-3BE5-9952-C2AFB002BA8C}"/>
              </a:ext>
            </a:extLst>
          </p:cNvPr>
          <p:cNvSpPr>
            <a:spLocks noGrp="1"/>
          </p:cNvSpPr>
          <p:nvPr>
            <p:ph idx="1"/>
          </p:nvPr>
        </p:nvSpPr>
        <p:spPr>
          <a:xfrm>
            <a:off x="2336277" y="1614795"/>
            <a:ext cx="7796540" cy="3997828"/>
          </a:xfrm>
        </p:spPr>
        <p:txBody>
          <a:bodyPr/>
          <a:lstStyle/>
          <a:p>
            <a:r>
              <a:rPr lang="en-US" dirty="0"/>
              <a:t>Why Are the Moai So Mysterious?</a:t>
            </a:r>
          </a:p>
          <a:p>
            <a:r>
              <a:rPr lang="en-US" dirty="0"/>
              <a:t>The Moai statues are mysterious because no one knows for sure how the Rapa Nui people moved the massive statues across the island. The statues are very heavy, some weighing over 80 tons, and were placed in distant locations. The techniques used to transport and erect the Moai remain unclear, leading to much speculation and research. Additionally, the exact purpose and the reasons behind the decline of the Moai-building culture add to the mystery.</a:t>
            </a:r>
            <a:endParaRPr lang="el-GR" dirty="0"/>
          </a:p>
        </p:txBody>
      </p:sp>
    </p:spTree>
    <p:extLst>
      <p:ext uri="{BB962C8B-B14F-4D97-AF65-F5344CB8AC3E}">
        <p14:creationId xmlns:p14="http://schemas.microsoft.com/office/powerpoint/2010/main" val="613792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3E398E-324D-8388-2579-4A4758C60CBC}"/>
              </a:ext>
            </a:extLst>
          </p:cNvPr>
          <p:cNvSpPr>
            <a:spLocks noGrp="1"/>
          </p:cNvSpPr>
          <p:nvPr>
            <p:ph type="title"/>
          </p:nvPr>
        </p:nvSpPr>
        <p:spPr/>
        <p:txBody>
          <a:bodyPr/>
          <a:lstStyle/>
          <a:p>
            <a:pPr algn="l"/>
            <a:r>
              <a:rPr lang="en-US" dirty="0"/>
              <a:t>The Fall of the Moai Statues</a:t>
            </a:r>
            <a:endParaRPr lang="el-GR" dirty="0"/>
          </a:p>
        </p:txBody>
      </p:sp>
      <p:sp>
        <p:nvSpPr>
          <p:cNvPr id="3" name="Θέση περιεχομένου 2">
            <a:extLst>
              <a:ext uri="{FF2B5EF4-FFF2-40B4-BE49-F238E27FC236}">
                <a16:creationId xmlns:a16="http://schemas.microsoft.com/office/drawing/2014/main" id="{6A1E42C7-9214-6376-15F4-C16F5D1AD2F2}"/>
              </a:ext>
            </a:extLst>
          </p:cNvPr>
          <p:cNvSpPr>
            <a:spLocks noGrp="1"/>
          </p:cNvSpPr>
          <p:nvPr>
            <p:ph idx="1"/>
          </p:nvPr>
        </p:nvSpPr>
        <p:spPr>
          <a:xfrm>
            <a:off x="1113764" y="1396365"/>
            <a:ext cx="7796540" cy="3185573"/>
          </a:xfrm>
        </p:spPr>
        <p:txBody>
          <a:bodyPr>
            <a:normAutofit lnSpcReduction="10000"/>
          </a:bodyPr>
          <a:lstStyle/>
          <a:p>
            <a:r>
              <a:rPr lang="en-US" dirty="0"/>
              <a:t>Why Are Some Moai Fallen?</a:t>
            </a:r>
          </a:p>
          <a:p>
            <a:r>
              <a:rPr lang="en-US" dirty="0"/>
              <a:t>Some Moai statues are fallen because they were toppled during conflicts between different tribes on Easter Island. Over time, the statues were also damaged by natural events such as storms, earthquakes, and the erosion of the land. Additionally, after the decline of the Moai-building culture, many statues were purposely knocked over, possibly as part of efforts to regain power or change leadership.</a:t>
            </a:r>
            <a:endParaRPr lang="el-GR" dirty="0"/>
          </a:p>
        </p:txBody>
      </p:sp>
      <p:pic>
        <p:nvPicPr>
          <p:cNvPr id="1028" name="Picture 4" descr="The Genius of Ancient Man: Easter Island: How did the Moai Move?">
            <a:extLst>
              <a:ext uri="{FF2B5EF4-FFF2-40B4-BE49-F238E27FC236}">
                <a16:creationId xmlns:a16="http://schemas.microsoft.com/office/drawing/2014/main" id="{3B9D85DB-1316-6B88-1F7C-6B3B176B4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973" y="4186983"/>
            <a:ext cx="4296326" cy="254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3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άντισον">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TM16401375[[fn=Μάντισον]]</Template>
  <TotalTime>37</TotalTime>
  <Words>290</Words>
  <Application>Microsoft Office PowerPoint</Application>
  <PresentationFormat>Ευρεία οθόνη</PresentationFormat>
  <Paragraphs>11</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Arial</vt:lpstr>
      <vt:lpstr>MS Shell Dlg 2</vt:lpstr>
      <vt:lpstr>Wingdings</vt:lpstr>
      <vt:lpstr>Wingdings 3</vt:lpstr>
      <vt:lpstr>Μάντισον</vt:lpstr>
      <vt:lpstr>Παρουσίαση του PowerPoint</vt:lpstr>
      <vt:lpstr>What are the Moai statues?</vt:lpstr>
      <vt:lpstr>How Were the Moai Statues Made?</vt:lpstr>
      <vt:lpstr>The Mystery of the Moai</vt:lpstr>
      <vt:lpstr>The Fall of the Moai Statues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Ελπίδα Σιντάουι</dc:creator>
  <cp:lastModifiedBy>Ελπίδα Σιντάουι</cp:lastModifiedBy>
  <cp:revision>2</cp:revision>
  <dcterms:created xsi:type="dcterms:W3CDTF">2024-12-15T16:34:35Z</dcterms:created>
  <dcterms:modified xsi:type="dcterms:W3CDTF">2024-12-15T17:27:37Z</dcterms:modified>
</cp:coreProperties>
</file>