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modernComment_101_EEB483CE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9" r:id="rId3"/>
    <p:sldId id="272" r:id="rId4"/>
    <p:sldId id="270" r:id="rId5"/>
    <p:sldId id="271" r:id="rId6"/>
    <p:sldId id="268" r:id="rId7"/>
    <p:sldId id="274" r:id="rId8"/>
    <p:sldId id="276" r:id="rId9"/>
    <p:sldId id="257" r:id="rId10"/>
    <p:sldId id="258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77" r:id="rId20"/>
    <p:sldId id="278" r:id="rId21"/>
    <p:sldId id="279" r:id="rId22"/>
    <p:sldId id="280" r:id="rId23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6D76B11-0232-E832-6419-E910ED5339A5}" name="Konstantinos Mangou" initials="KM" userId="90bdb9335dacf2ed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88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omments/modernComment_101_EEB483C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823C786-B231-4C66-B5E8-49D64F4426D0}" authorId="{36D76B11-0232-E832-6419-E910ED5339A5}" created="2024-03-02T20:05:56.387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4004807630" sldId="257"/>
      <ac:picMk id="7" creationId="{0DDA19C9-9293-C7DB-6744-ACCDAB5811CB}"/>
    </ac:deMkLst>
    <p188:pos x="6562299" y="3138697"/>
    <p188:txBody>
      <a:bodyPr/>
      <a:lstStyle/>
      <a:p>
        <a:r>
          <a:rPr lang="el-GR"/>
          <a:t>Έρημος Μοχάβες Νότια Καληφόρνια</a:t>
        </a:r>
      </a:p>
    </p188:txBody>
  </p188:cm>
</p188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C07EED9-FBD0-062D-43F3-9A900F801B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079D592B-1CD1-EBFA-ED78-EAB2F4E38C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5EDBE0DA-90AC-BEF6-6633-663793BE6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ADF23-64D8-46E2-9C13-8392A967E600}" type="datetimeFigureOut">
              <a:rPr lang="el-GR" smtClean="0"/>
              <a:t>23/3/2024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A7041C9-DB04-1562-6D05-3E58EF41A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A4AC5682-14C3-C54B-D723-DE5F09960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A4332-EE33-491C-B443-40DF5CC7C36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44690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5ED420D-BC6F-C4BC-6816-A976F5F51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52E01B5D-F5EB-C611-59B7-25BF74B3DD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B0462875-ABF2-95B9-1933-D1E4D00F6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ADF23-64D8-46E2-9C13-8392A967E600}" type="datetimeFigureOut">
              <a:rPr lang="el-GR" smtClean="0"/>
              <a:t>23/3/2024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CA00B682-3D9A-9D6A-2901-800E18ABB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5AFA2E08-EF18-A3AD-52E0-BE7742872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A4332-EE33-491C-B443-40DF5CC7C36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7036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5CC0DB48-1128-312F-4106-5AD58FBD16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4713D685-3507-6A3E-15F3-2A16789BAF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4B325AC-9BFF-5E89-E447-CCD19CC1A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ADF23-64D8-46E2-9C13-8392A967E600}" type="datetimeFigureOut">
              <a:rPr lang="el-GR" smtClean="0"/>
              <a:t>23/3/2024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D6CA559F-5789-6C3E-43FF-8C33F560A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EB55D2DC-442D-8F62-CCE1-0A3F1FFC9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A4332-EE33-491C-B443-40DF5CC7C36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79206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FC04607-72DF-CAF8-BB69-7A1CF8676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4782B46-5AC3-AE52-1357-1B324876DF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051E420C-C1F8-C519-38A0-66183FA96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ADF23-64D8-46E2-9C13-8392A967E600}" type="datetimeFigureOut">
              <a:rPr lang="el-GR" smtClean="0"/>
              <a:t>23/3/2024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4D69E44-FEC8-2D5B-EBF8-27B462A56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430E8156-CC40-03CE-FEA0-4675802E8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A4332-EE33-491C-B443-40DF5CC7C36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96384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0DAE8EB-47F7-FCAB-D36C-AA906818F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F1661888-8D8A-9E09-338C-B33BEFFF24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68C2630-FF21-7811-76B2-4F3CB54FA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ADF23-64D8-46E2-9C13-8392A967E600}" type="datetimeFigureOut">
              <a:rPr lang="el-GR" smtClean="0"/>
              <a:t>23/3/2024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A2718F4A-9001-A7DA-B66F-83F72DDB6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DD057DE-6386-10E4-78A0-13A1EE14F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A4332-EE33-491C-B443-40DF5CC7C36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42471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7BB37B3-217E-037D-94C6-D1620B470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1A2ADAC-97D2-8FA7-B613-E9E826D6F2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4C7E4747-F9A3-4E80-75F0-A3CE5FC43A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773415F7-34ED-9BB5-80E1-B67AAFB2D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ADF23-64D8-46E2-9C13-8392A967E600}" type="datetimeFigureOut">
              <a:rPr lang="el-GR" smtClean="0"/>
              <a:t>23/3/2024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E679CEFC-1B0E-7078-FF2E-2322630CC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85E229EC-DA74-F106-C231-8F020877F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A4332-EE33-491C-B443-40DF5CC7C36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33437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F7DC241-8019-08D0-092F-428A73B84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9D78D396-46E9-9901-E302-3EA3CD5EB0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CDE2F579-E533-3DDE-F0FD-52FC114916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48147E25-D4DB-460A-0081-29D38876B3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2100E0D7-8879-80A4-B0AE-60AB8775C3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C0CD27C1-12E7-8C19-3007-37EE9EB6F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ADF23-64D8-46E2-9C13-8392A967E600}" type="datetimeFigureOut">
              <a:rPr lang="el-GR" smtClean="0"/>
              <a:t>23/3/2024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85F72C49-7A08-D606-F84C-98EBF1811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2CECF6C7-C336-C188-E551-84830B686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A4332-EE33-491C-B443-40DF5CC7C36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29877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8FBC2A8-F5C7-FF23-9B30-00C222422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86E1F27D-E99B-4EE3-53B5-5C93D75F5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ADF23-64D8-46E2-9C13-8392A967E600}" type="datetimeFigureOut">
              <a:rPr lang="el-GR" smtClean="0"/>
              <a:t>23/3/2024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F9973E4A-199E-88BC-BCFE-6CF8832D7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AFBB8AED-9A93-D45B-6975-8DAC85B20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A4332-EE33-491C-B443-40DF5CC7C36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08829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D9C86EFC-2B3C-C22A-F12B-4C363BEB6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ADF23-64D8-46E2-9C13-8392A967E600}" type="datetimeFigureOut">
              <a:rPr lang="el-GR" smtClean="0"/>
              <a:t>23/3/2024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4E11DED9-6CF3-31AE-5E48-1121315A8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474F4E11-AD79-9CBE-D58D-83C52F9E7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A4332-EE33-491C-B443-40DF5CC7C36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0180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1553299-C451-28F7-3486-4F84093E1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7E117F5-F90D-8DC0-47D0-C35E78CF83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2C5D2592-F9A7-A854-E3BE-65EF599FDD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690530AC-EB25-317E-D392-1616DA871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ADF23-64D8-46E2-9C13-8392A967E600}" type="datetimeFigureOut">
              <a:rPr lang="el-GR" smtClean="0"/>
              <a:t>23/3/2024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68CF71C0-C0C0-13FE-1B09-B59AE3279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A7A498BA-CD06-2548-A540-D2D871BD4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A4332-EE33-491C-B443-40DF5CC7C36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86794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3048448-5DEA-0C3B-2E4F-6FAA701A7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2330362A-F0DE-F0F9-B2B7-34B4999858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5FF791BE-B749-7310-5004-EAEADF32A9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89FEC391-E287-6088-144B-117911CCE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ADF23-64D8-46E2-9C13-8392A967E600}" type="datetimeFigureOut">
              <a:rPr lang="el-GR" smtClean="0"/>
              <a:t>23/3/2024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2BCD3974-62D3-5A8B-A060-E8BCD8B14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62F89DB4-6B3C-A696-19CE-2349D686B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A4332-EE33-491C-B443-40DF5CC7C36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68677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7400C1EE-2F47-19EA-E0E6-63281BFCE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318E997E-4B03-CEA5-62D8-818FABF3B5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DA16505D-5F73-4804-6FE8-551882ACC4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ADF23-64D8-46E2-9C13-8392A967E600}" type="datetimeFigureOut">
              <a:rPr lang="el-GR" smtClean="0"/>
              <a:t>23/3/2024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81F37125-A807-1A7D-7152-61AFBEA18E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B05ACD78-2FE9-1FB6-C63C-2B41CC9566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8DA4332-EE33-491C-B443-40DF5CC7C36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72977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microsoft.com/office/2018/10/relationships/comments" Target="../comments/modernComment_101_EEB483CE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8A9B6CC-DDCA-4A3A-B3E6-097DDEE09C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3FCF9A04-1AE0-5852-B1CD-8DB761FA87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Εικόνα 4" descr="Εικόνα που περιέχει κείμενο, διάγραμμα, χάρτης, Κόσμος/Παγκόσμιο&#10;&#10;Περιγραφή που δημιουργήθηκε αυτόματα">
            <a:extLst>
              <a:ext uri="{FF2B5EF4-FFF2-40B4-BE49-F238E27FC236}">
                <a16:creationId xmlns:a16="http://schemas.microsoft.com/office/drawing/2014/main" id="{806BEFBA-21C5-C534-BE67-FE18C90875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083" y="1249670"/>
            <a:ext cx="8599795" cy="5099708"/>
          </a:xfrm>
          <a:prstGeom prst="rect">
            <a:avLst/>
          </a:prstGeom>
        </p:spPr>
      </p:pic>
      <p:pic>
        <p:nvPicPr>
          <p:cNvPr id="6" name="Εικόνα 5" descr="Εικόνα που περιέχει κείμενο, στιγμιότυπο οθόνης, Μπελ ηλεκτρίκ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C54F10F2-277C-1B57-B972-E205737CB7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949" y="-36775"/>
            <a:ext cx="4818101" cy="128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8078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AD7C897-09FF-1926-7B8D-36F49FF1D5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4EE075D8-B106-9685-9EA6-0E9F2ED926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Εικόνα 4" descr="Εικόνα που περιέχει κείμενο, ουρανός, στιγμιότυπο οθόνης, σύννεφο&#10;&#10;Περιγραφή που δημιουργήθηκε αυτόματα">
            <a:extLst>
              <a:ext uri="{FF2B5EF4-FFF2-40B4-BE49-F238E27FC236}">
                <a16:creationId xmlns:a16="http://schemas.microsoft.com/office/drawing/2014/main" id="{910357A2-B549-E58A-1A10-3B46D2C758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126678"/>
            <a:ext cx="9143999" cy="666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1462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58702B3-23EC-59FD-7721-9CCD9F4B7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Θέση περιεχομένου 4" descr="Εικόνα που περιέχει ουρανός, εξωτερικός χώρος/ύπαιθρος, άλογο, τοπίο&#10;&#10;Περιγραφή που δημιουργήθηκε αυτόματα">
            <a:extLst>
              <a:ext uri="{FF2B5EF4-FFF2-40B4-BE49-F238E27FC236}">
                <a16:creationId xmlns:a16="http://schemas.microsoft.com/office/drawing/2014/main" id="{3A4B8A1F-2AA5-EF22-7B0D-751A2AA378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217" y="365124"/>
            <a:ext cx="8724919" cy="6409301"/>
          </a:xfrm>
          <a:solidFill>
            <a:schemeClr val="bg1">
              <a:lumMod val="6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3870399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3539350-B071-93D3-324E-972ACABD285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2E9F0E69-888C-8871-A42C-A368F76BBB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7" name="Εικόνα 6" descr="Εικόνα που περιέχει εξωτερικός χώρος/ύπαιθρος, ουρανός, δέντρο, φύση&#10;&#10;Περιγραφή που δημιουργήθηκε αυτόματα">
            <a:extLst>
              <a:ext uri="{FF2B5EF4-FFF2-40B4-BE49-F238E27FC236}">
                <a16:creationId xmlns:a16="http://schemas.microsoft.com/office/drawing/2014/main" id="{CFE22911-4518-993C-E560-147D022A16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16946" cy="3622029"/>
          </a:xfrm>
          <a:prstGeom prst="rect">
            <a:avLst/>
          </a:prstGeom>
        </p:spPr>
      </p:pic>
      <p:pic>
        <p:nvPicPr>
          <p:cNvPr id="9" name="Εικόνα 8" descr="Εικόνα που περιέχει αιολικός σχηματισμού τύπου αμμοθίνας, εξωτερικός χώρος/ύπαιθρος, τοπίο, άμμος&#10;&#10;Περιγραφή που δημιουργήθηκε αυτόματα">
            <a:extLst>
              <a:ext uri="{FF2B5EF4-FFF2-40B4-BE49-F238E27FC236}">
                <a16:creationId xmlns:a16="http://schemas.microsoft.com/office/drawing/2014/main" id="{6D5F782D-1288-E2DD-2745-C5713B90AE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647" y="195902"/>
            <a:ext cx="5135676" cy="3406136"/>
          </a:xfrm>
          <a:prstGeom prst="rect">
            <a:avLst/>
          </a:prstGeom>
        </p:spPr>
      </p:pic>
      <p:pic>
        <p:nvPicPr>
          <p:cNvPr id="11" name="Εικόνα 10" descr="Εικόνα που περιέχει φυτό, κάκτος, ουρανός, Σαγκουάρο&#10;&#10;Περιγραφή που δημιουργήθηκε αυτόματα">
            <a:extLst>
              <a:ext uri="{FF2B5EF4-FFF2-40B4-BE49-F238E27FC236}">
                <a16:creationId xmlns:a16="http://schemas.microsoft.com/office/drawing/2014/main" id="{3FCFAE25-40AC-BB3A-D34B-D7A400A72F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924" y="3648216"/>
            <a:ext cx="3699231" cy="301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9194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404CC2A-998F-4B88-D209-5183B7360A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34827" y="-21774"/>
            <a:ext cx="7464579" cy="821104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l-GR" sz="4900" b="1" dirty="0">
                <a:solidFill>
                  <a:schemeClr val="dk1"/>
                </a:solidFill>
              </a:rPr>
              <a:t>Οάσεις</a:t>
            </a:r>
            <a:r>
              <a:rPr lang="en-US" sz="4900" b="1" dirty="0">
                <a:solidFill>
                  <a:schemeClr val="dk1"/>
                </a:solidFill>
              </a:rPr>
              <a:t>      </a:t>
            </a:r>
            <a:r>
              <a:rPr lang="el-GR" b="1" dirty="0"/>
              <a:t> </a:t>
            </a:r>
            <a:r>
              <a:rPr lang="el-GR" sz="5300" dirty="0" err="1">
                <a:solidFill>
                  <a:schemeClr val="tx1"/>
                </a:solidFill>
                <a:effectLst/>
                <a:latin typeface="Consolas" panose="020B0609020204030204" pitchFamily="49" charset="0"/>
                <a:ea typeface="Times New Roman" panose="02020603050405020304" pitchFamily="18" charset="0"/>
              </a:rPr>
              <a:t>واحة</a:t>
            </a:r>
            <a:r>
              <a:rPr lang="en-US" sz="5300" dirty="0">
                <a:solidFill>
                  <a:schemeClr val="tx1"/>
                </a:solidFill>
                <a:effectLst/>
                <a:latin typeface="Consolas" panose="020B0609020204030204" pitchFamily="49" charset="0"/>
                <a:ea typeface="Times New Roman" panose="02020603050405020304" pitchFamily="18" charset="0"/>
              </a:rPr>
              <a:t> </a:t>
            </a:r>
            <a:endParaRPr lang="el-GR" sz="5300" b="1" dirty="0">
              <a:solidFill>
                <a:schemeClr val="tx1"/>
              </a:solidFill>
              <a:latin typeface="Consolas" panose="020B0609020204030204" pitchFamily="49" charset="0"/>
            </a:endParaRP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8CFB773E-CDE2-F959-C6FE-0C949E8AA7C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7" name="Εικόνα 6" descr="Εικόνα που περιέχει εξωτερικός χώρος/ύπαιθρος, δέντρο, ουρανός, τοπίο&#10;&#10;Περιγραφή που δημιουργήθηκε αυτόματα">
            <a:extLst>
              <a:ext uri="{FF2B5EF4-FFF2-40B4-BE49-F238E27FC236}">
                <a16:creationId xmlns:a16="http://schemas.microsoft.com/office/drawing/2014/main" id="{59B9A73A-2EF5-C2EF-5191-48C50F3084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079" y="3879596"/>
            <a:ext cx="6320980" cy="2827458"/>
          </a:xfrm>
          <a:prstGeom prst="rect">
            <a:avLst/>
          </a:prstGeom>
        </p:spPr>
      </p:pic>
      <p:pic>
        <p:nvPicPr>
          <p:cNvPr id="9" name="Εικόνα 8" descr="Εικόνα που περιέχει εξωτερικός χώρος/ύπαιθρος, ουρανός, φυτό, τοπίο&#10;&#10;Περιγραφή που δημιουργήθηκε αυτόματα">
            <a:extLst>
              <a:ext uri="{FF2B5EF4-FFF2-40B4-BE49-F238E27FC236}">
                <a16:creationId xmlns:a16="http://schemas.microsoft.com/office/drawing/2014/main" id="{BD5EEDEC-E2A5-16E0-AEC3-E13F59043A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9330"/>
            <a:ext cx="7167716" cy="313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6374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769E3E5-6503-3CDA-E2C7-9FA67D314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6097" y="131096"/>
            <a:ext cx="5257800" cy="1099881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el-GR" b="1" dirty="0">
                <a:solidFill>
                  <a:schemeClr val="tx1"/>
                </a:solidFill>
              </a:rPr>
              <a:t>Χλωρίδα της Ερήμου </a:t>
            </a:r>
          </a:p>
        </p:txBody>
      </p:sp>
      <p:pic>
        <p:nvPicPr>
          <p:cNvPr id="5" name="Θέση περιεχομένου 4" descr="Εικόνα που περιέχει εξωτερικός χώρος/ύπαιθρος, φοίνικας, ουρανός, Arecales&#10;&#10;Περιγραφή που δημιουργήθηκε αυτόματα">
            <a:extLst>
              <a:ext uri="{FF2B5EF4-FFF2-40B4-BE49-F238E27FC236}">
                <a16:creationId xmlns:a16="http://schemas.microsoft.com/office/drawing/2014/main" id="{704FA3E9-01F0-3C9A-35D7-1E26A8A3AA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92" y="1230977"/>
            <a:ext cx="4453738" cy="3219103"/>
          </a:xfrm>
        </p:spPr>
      </p:pic>
      <p:pic>
        <p:nvPicPr>
          <p:cNvPr id="7" name="Εικόνα 6" descr="Εικόνα που περιέχει ουρανός, εξωτερικός χώρος/ύπαιθρος, Arecales, φοίνικας&#10;&#10;Περιγραφή που δημιουργήθηκε αυτόματα">
            <a:extLst>
              <a:ext uri="{FF2B5EF4-FFF2-40B4-BE49-F238E27FC236}">
                <a16:creationId xmlns:a16="http://schemas.microsoft.com/office/drawing/2014/main" id="{E36AF115-FEAE-7524-29EE-757B077D7A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601" y="1230976"/>
            <a:ext cx="4157012" cy="4174143"/>
          </a:xfrm>
          <a:prstGeom prst="rect">
            <a:avLst/>
          </a:prstGeom>
        </p:spPr>
      </p:pic>
      <p:pic>
        <p:nvPicPr>
          <p:cNvPr id="9" name="Εικόνα 8" descr="Εικόνα που περιέχει φυτό, εξωτερικός χώρος/ύπαιθρος, ουρανός, παχύφυτο&#10;&#10;Περιγραφή που δημιουργήθηκε αυτόματα">
            <a:extLst>
              <a:ext uri="{FF2B5EF4-FFF2-40B4-BE49-F238E27FC236}">
                <a16:creationId xmlns:a16="http://schemas.microsoft.com/office/drawing/2014/main" id="{68DD39BA-BDFB-D572-6F7A-5C6143A2BB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449" y="1230975"/>
            <a:ext cx="3137759" cy="344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2193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Θέση περιεχομένου 5" descr="Εικόνα που περιέχει θηλαστικό, αλεπού, μουσούδα, Swift fox (αλεπού)&#10;&#10;Περιγραφή που δημιουργήθηκε αυτόματα">
            <a:extLst>
              <a:ext uri="{FF2B5EF4-FFF2-40B4-BE49-F238E27FC236}">
                <a16:creationId xmlns:a16="http://schemas.microsoft.com/office/drawing/2014/main" id="{1600CFF4-FC6B-C07B-0968-C7E5D966EC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872532"/>
            <a:ext cx="2476627" cy="4546834"/>
          </a:xfrm>
        </p:spPr>
      </p:pic>
      <p:sp>
        <p:nvSpPr>
          <p:cNvPr id="4" name="Τίτλος 1">
            <a:extLst>
              <a:ext uri="{FF2B5EF4-FFF2-40B4-BE49-F238E27FC236}">
                <a16:creationId xmlns:a16="http://schemas.microsoft.com/office/drawing/2014/main" id="{C9C4D733-DD01-E598-24A3-ED721D977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4200" y="0"/>
            <a:ext cx="5633720" cy="1006475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l-GR" b="1" dirty="0">
                <a:solidFill>
                  <a:schemeClr val="tx1"/>
                </a:solidFill>
              </a:rPr>
              <a:t>Πανίδα της Ερήμου </a:t>
            </a:r>
          </a:p>
        </p:txBody>
      </p:sp>
      <p:pic>
        <p:nvPicPr>
          <p:cNvPr id="8" name="Εικόνα 7" descr="Εικόνα που περιέχει θηλαστικό, γάτα, εξωτερικός χώρος/ύπαιθρος, έδαφος&#10;&#10;Περιγραφή που δημιουργήθηκε αυτόματα">
            <a:extLst>
              <a:ext uri="{FF2B5EF4-FFF2-40B4-BE49-F238E27FC236}">
                <a16:creationId xmlns:a16="http://schemas.microsoft.com/office/drawing/2014/main" id="{5CD50160-9D9B-596A-7215-E27EEDAFCB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063" y="1006475"/>
            <a:ext cx="4730993" cy="3029106"/>
          </a:xfrm>
          <a:prstGeom prst="rect">
            <a:avLst/>
          </a:prstGeom>
        </p:spPr>
      </p:pic>
      <p:pic>
        <p:nvPicPr>
          <p:cNvPr id="10" name="Εικόνα 9" descr="Εικόνα που περιέχει θηλαστικό, σαύρα, ερπετό, έδαφος&#10;&#10;Περιγραφή που δημιουργήθηκε αυτόματα">
            <a:extLst>
              <a:ext uri="{FF2B5EF4-FFF2-40B4-BE49-F238E27FC236}">
                <a16:creationId xmlns:a16="http://schemas.microsoft.com/office/drawing/2014/main" id="{0F38FCDF-D53F-69E1-6DF7-CB4A9DB821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750" y="3694420"/>
            <a:ext cx="2476627" cy="3100336"/>
          </a:xfrm>
          <a:prstGeom prst="rect">
            <a:avLst/>
          </a:prstGeom>
        </p:spPr>
      </p:pic>
      <p:pic>
        <p:nvPicPr>
          <p:cNvPr id="14" name="Εικόνα 13" descr="Εικόνα που περιέχει θηλαστικό, αγριόσκυλο, σκύλος, Χερσαίο ζώο&#10;&#10;Περιγραφή που δημιουργήθηκε αυτόματα">
            <a:extLst>
              <a:ext uri="{FF2B5EF4-FFF2-40B4-BE49-F238E27FC236}">
                <a16:creationId xmlns:a16="http://schemas.microsoft.com/office/drawing/2014/main" id="{6960BD69-095F-379B-E026-2AAA660CAC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750" y="1099334"/>
            <a:ext cx="4156330" cy="250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711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Εικόνα που περιέχει θηλαστικό, φίδι, ερπετό, φολιδωτά ερπετά&#10;&#10;Περιγραφή που δημιουργήθηκε αυτόματα">
            <a:extLst>
              <a:ext uri="{FF2B5EF4-FFF2-40B4-BE49-F238E27FC236}">
                <a16:creationId xmlns:a16="http://schemas.microsoft.com/office/drawing/2014/main" id="{C4CF55F3-972F-078D-B3DF-0F45D57784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9" y="38528"/>
            <a:ext cx="4440473" cy="3215348"/>
          </a:xfrm>
          <a:prstGeom prst="rect">
            <a:avLst/>
          </a:prstGeom>
        </p:spPr>
      </p:pic>
      <p:pic>
        <p:nvPicPr>
          <p:cNvPr id="12" name="Εικόνα 11" descr="Εικόνα που περιέχει θηλαστικό, καμήλα, ουρανός, καμηλοειδή&#10;&#10;Περιγραφή που δημιουργήθηκε αυτόματα">
            <a:extLst>
              <a:ext uri="{FF2B5EF4-FFF2-40B4-BE49-F238E27FC236}">
                <a16:creationId xmlns:a16="http://schemas.microsoft.com/office/drawing/2014/main" id="{10D33C34-0031-6DDA-8792-2734F8FC9C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9" y="3253876"/>
            <a:ext cx="4599398" cy="3575314"/>
          </a:xfrm>
          <a:prstGeom prst="rect">
            <a:avLst/>
          </a:prstGeom>
        </p:spPr>
      </p:pic>
      <p:pic>
        <p:nvPicPr>
          <p:cNvPr id="4" name="Εικόνα 3" descr="Εικόνα που περιέχει Αραχνοειδές, ασπόνδυλο, αρθρόποδο, σκορπιός&#10;&#10;Περιγραφή που δημιουργήθηκε αυτόματα">
            <a:extLst>
              <a:ext uri="{FF2B5EF4-FFF2-40B4-BE49-F238E27FC236}">
                <a16:creationId xmlns:a16="http://schemas.microsoft.com/office/drawing/2014/main" id="{ED98E6B8-EF6B-95CE-C2EE-F552C92642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2523" y="0"/>
            <a:ext cx="3147898" cy="3432632"/>
          </a:xfrm>
          <a:prstGeom prst="rect">
            <a:avLst/>
          </a:prstGeom>
        </p:spPr>
      </p:pic>
      <p:pic>
        <p:nvPicPr>
          <p:cNvPr id="6" name="Εικόνα 5" descr="Εικόνα που περιέχει θηλαστικό, καμήλα, καμηλοειδή, εξωτερικός χώρος/ύπαιθρος&#10;&#10;Περιγραφή που δημιουργήθηκε αυτόματα">
            <a:extLst>
              <a:ext uri="{FF2B5EF4-FFF2-40B4-BE49-F238E27FC236}">
                <a16:creationId xmlns:a16="http://schemas.microsoft.com/office/drawing/2014/main" id="{1639C43A-DD6D-CEC7-D31A-EC36C048C8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155" y="2912182"/>
            <a:ext cx="4230368" cy="391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445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522C8BF3-3943-D044-371E-B83E41DB58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5" name="Εικόνα 4" descr="Εικόνα που περιέχει φύση, σύννεφο, ουρανός, στιγμιότυπο οθόνης&#10;&#10;Περιγραφή που δημιουργήθηκε αυτόματα">
            <a:extLst>
              <a:ext uri="{FF2B5EF4-FFF2-40B4-BE49-F238E27FC236}">
                <a16:creationId xmlns:a16="http://schemas.microsoft.com/office/drawing/2014/main" id="{556D4097-E0B7-E265-03A5-B421C73D9D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47153"/>
            <a:ext cx="5679439" cy="3085679"/>
          </a:xfrm>
          <a:prstGeom prst="rect">
            <a:avLst/>
          </a:prstGeom>
        </p:spPr>
      </p:pic>
      <p:pic>
        <p:nvPicPr>
          <p:cNvPr id="7" name="Εικόνα 6" descr="Εικόνα που περιέχει σύννεφο, ουρανός, στιγμιότυπο οθόνης, καταιγίδα&#10;&#10;Περιγραφή που δημιουργήθηκε αυτόματα">
            <a:extLst>
              <a:ext uri="{FF2B5EF4-FFF2-40B4-BE49-F238E27FC236}">
                <a16:creationId xmlns:a16="http://schemas.microsoft.com/office/drawing/2014/main" id="{208BB1BB-C32E-5667-F1A6-D576D9EFC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427" y="1392873"/>
            <a:ext cx="4982712" cy="2887939"/>
          </a:xfrm>
          <a:prstGeom prst="rect">
            <a:avLst/>
          </a:prstGeom>
        </p:spPr>
      </p:pic>
      <p:sp>
        <p:nvSpPr>
          <p:cNvPr id="8" name="Τίτλος 1">
            <a:extLst>
              <a:ext uri="{FF2B5EF4-FFF2-40B4-BE49-F238E27FC236}">
                <a16:creationId xmlns:a16="http://schemas.microsoft.com/office/drawing/2014/main" id="{A641F744-8931-9C0D-1C06-FF0CBFF518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7675" y="280213"/>
            <a:ext cx="8756650" cy="909637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el-GR" b="1" dirty="0">
                <a:solidFill>
                  <a:schemeClr val="tx1"/>
                </a:solidFill>
              </a:rPr>
              <a:t>Αμμοθύελλα</a:t>
            </a:r>
          </a:p>
        </p:txBody>
      </p:sp>
      <p:pic>
        <p:nvPicPr>
          <p:cNvPr id="10" name="Εικόνα 9" descr="Εικόνα που περιέχει ουρανός, στιγμιότυπο οθόνης, έρημος, φύση&#10;&#10;Περιγραφή που δημιουργήθηκε αυτόματα">
            <a:extLst>
              <a:ext uri="{FF2B5EF4-FFF2-40B4-BE49-F238E27FC236}">
                <a16:creationId xmlns:a16="http://schemas.microsoft.com/office/drawing/2014/main" id="{8F49A9C9-8F0A-AF82-5CA4-ACA844CB37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694" y="4283615"/>
            <a:ext cx="3713586" cy="251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821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Θέση περιεχομένου 10" descr="Εικόνα που περιέχει εξωτερικός χώρος/ύπαιθρος, ουρανός, καμήλα, αραβική καμήλα&#10;&#10;Περιγραφή που δημιουργήθηκε αυτόματα">
            <a:extLst>
              <a:ext uri="{FF2B5EF4-FFF2-40B4-BE49-F238E27FC236}">
                <a16:creationId xmlns:a16="http://schemas.microsoft.com/office/drawing/2014/main" id="{F9454414-D2FF-AEFF-4F9E-03CC64E6B2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1536160"/>
            <a:ext cx="3998855" cy="2807239"/>
          </a:xfrm>
        </p:spPr>
      </p:pic>
      <p:sp>
        <p:nvSpPr>
          <p:cNvPr id="8" name="Τίτλος 1">
            <a:extLst>
              <a:ext uri="{FF2B5EF4-FFF2-40B4-BE49-F238E27FC236}">
                <a16:creationId xmlns:a16="http://schemas.microsoft.com/office/drawing/2014/main" id="{CD322F4B-6DD6-1BF6-E3D0-3B1F73DB3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3046"/>
            <a:ext cx="10515600" cy="1325563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l-GR" b="1" dirty="0">
                <a:solidFill>
                  <a:schemeClr val="tx1"/>
                </a:solidFill>
              </a:rPr>
              <a:t>Βεδουίνοι</a:t>
            </a:r>
          </a:p>
        </p:txBody>
      </p:sp>
      <p:pic>
        <p:nvPicPr>
          <p:cNvPr id="13" name="Εικόνα 12" descr="Εικόνα που περιέχει ρουχισμός, άτομο, άνδρας, ανθρώπινο πρόσωπο&#10;&#10;Περιγραφή που δημιουργήθηκε αυτόματα">
            <a:extLst>
              <a:ext uri="{FF2B5EF4-FFF2-40B4-BE49-F238E27FC236}">
                <a16:creationId xmlns:a16="http://schemas.microsoft.com/office/drawing/2014/main" id="{69A496BA-9079-C5CB-6882-4F0AC4F2D9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255" y="1635903"/>
            <a:ext cx="4620891" cy="2451639"/>
          </a:xfrm>
          <a:prstGeom prst="rect">
            <a:avLst/>
          </a:prstGeom>
        </p:spPr>
      </p:pic>
      <p:pic>
        <p:nvPicPr>
          <p:cNvPr id="17" name="Εικόνα 16" descr="Εικόνα που περιέχει εξωτερικός χώρος/ύπαιθρος, ρουχισμός, άτομο, κάλυμμα κεφαλής&#10;&#10;Περιγραφή που δημιουργήθηκε αυτόματα">
            <a:extLst>
              <a:ext uri="{FF2B5EF4-FFF2-40B4-BE49-F238E27FC236}">
                <a16:creationId xmlns:a16="http://schemas.microsoft.com/office/drawing/2014/main" id="{ADB11848-6EB3-B850-6EBC-A6B9C1F0FE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299" y="4087542"/>
            <a:ext cx="3657788" cy="2654436"/>
          </a:xfrm>
          <a:prstGeom prst="rect">
            <a:avLst/>
          </a:prstGeom>
        </p:spPr>
      </p:pic>
      <p:pic>
        <p:nvPicPr>
          <p:cNvPr id="19" name="Εικόνα 18" descr="Εικόνα που περιέχει αξεσουάρ μόδας, περιδέραιο, κοσμήματα, κοσμήματα σώματος&#10;&#10;Περιγραφή που δημιουργήθηκε αυτόματα">
            <a:extLst>
              <a:ext uri="{FF2B5EF4-FFF2-40B4-BE49-F238E27FC236}">
                <a16:creationId xmlns:a16="http://schemas.microsoft.com/office/drawing/2014/main" id="{34B0BA1E-0007-C36C-93A0-61A0A8B5AE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126" y="4036739"/>
            <a:ext cx="3448227" cy="270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7089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Θέση περιεχομένου 5" descr="Εικόνα που περιέχει εξωτερικός χώρος/ύπαιθρος, ουρανός, έδαφος, τοπίο&#10;&#10;Περιγραφή που δημιουργήθηκε αυτόματα">
            <a:extLst>
              <a:ext uri="{FF2B5EF4-FFF2-40B4-BE49-F238E27FC236}">
                <a16:creationId xmlns:a16="http://schemas.microsoft.com/office/drawing/2014/main" id="{2B3967BE-AB13-CDB8-206B-59FAA262BA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91" y="1966161"/>
            <a:ext cx="5514916" cy="3654054"/>
          </a:xfrm>
        </p:spPr>
      </p:pic>
      <p:sp>
        <p:nvSpPr>
          <p:cNvPr id="4" name="Τίτλος 1">
            <a:extLst>
              <a:ext uri="{FF2B5EF4-FFF2-40B4-BE49-F238E27FC236}">
                <a16:creationId xmlns:a16="http://schemas.microsoft.com/office/drawing/2014/main" id="{81662F5A-5B9D-EBCB-61EF-7A57CBB27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379927" cy="973021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l-GR" b="1" dirty="0">
                <a:solidFill>
                  <a:schemeClr val="tx1"/>
                </a:solidFill>
              </a:rPr>
              <a:t>Σκηνές Βεδουίνων</a:t>
            </a:r>
          </a:p>
        </p:txBody>
      </p:sp>
      <p:pic>
        <p:nvPicPr>
          <p:cNvPr id="8" name="Εικόνα 7" descr="Εικόνα που περιέχει ουρανός, άμμος, εξωτερικός χώρος/ύπαιθρος, αιολικός σχηματισμού τύπου αμμοθίνας&#10;&#10;Περιγραφή που δημιουργήθηκε αυτόματα">
            <a:extLst>
              <a:ext uri="{FF2B5EF4-FFF2-40B4-BE49-F238E27FC236}">
                <a16:creationId xmlns:a16="http://schemas.microsoft.com/office/drawing/2014/main" id="{84785A94-76B1-7B0C-1132-5EAF267D0F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654" y="2424427"/>
            <a:ext cx="5639419" cy="311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2494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1">
            <a:extLst>
              <a:ext uri="{FF2B5EF4-FFF2-40B4-BE49-F238E27FC236}">
                <a16:creationId xmlns:a16="http://schemas.microsoft.com/office/drawing/2014/main" id="{3369BD8E-EC4E-4A30-5609-2357DC9E0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165080" cy="813435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l-GR" sz="4900" b="1" dirty="0">
                <a:solidFill>
                  <a:schemeClr val="dk1"/>
                </a:solidFill>
                <a:latin typeface="Consolas" panose="020B0609020204030204" pitchFamily="49" charset="0"/>
              </a:rPr>
              <a:t>Έρημος Σαχάρα</a:t>
            </a:r>
            <a:endParaRPr lang="el-GR" sz="5300" b="1" dirty="0">
              <a:solidFill>
                <a:schemeClr val="tx1"/>
              </a:solidFill>
              <a:latin typeface="Consolas" panose="020B0609020204030204" pitchFamily="49" charset="0"/>
            </a:endParaRPr>
          </a:p>
        </p:txBody>
      </p:sp>
      <p:pic>
        <p:nvPicPr>
          <p:cNvPr id="7" name="Εικόνα 6" descr="Εικόνα που περιέχει ουρανός, στιγμιότυπο οθόνης, άμμος, έρημος&#10;&#10;Περιγραφή που δημιουργήθηκε αυτόματα">
            <a:extLst>
              <a:ext uri="{FF2B5EF4-FFF2-40B4-BE49-F238E27FC236}">
                <a16:creationId xmlns:a16="http://schemas.microsoft.com/office/drawing/2014/main" id="{15D0DF45-38F7-F980-E678-BAF4D56E87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49" y="1286781"/>
            <a:ext cx="7439077" cy="5386919"/>
          </a:xfrm>
          <a:prstGeom prst="rect">
            <a:avLst/>
          </a:prstGeom>
        </p:spPr>
      </p:pic>
      <p:pic>
        <p:nvPicPr>
          <p:cNvPr id="9" name="Εικόνα 8" descr="Εικόνα που περιέχει κείμενο, χάρτης, Άτλας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177106F6-1DD8-ECB2-0B0F-D3178A45C4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49" y="1286781"/>
            <a:ext cx="4353071" cy="220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4514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11FF0C65-3F46-40C8-D825-2BDA4E2464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378" y="1886953"/>
            <a:ext cx="8250222" cy="4223915"/>
          </a:xfrm>
        </p:spPr>
      </p:pic>
      <p:sp>
        <p:nvSpPr>
          <p:cNvPr id="6" name="Τίτλος 1">
            <a:extLst>
              <a:ext uri="{FF2B5EF4-FFF2-40B4-BE49-F238E27FC236}">
                <a16:creationId xmlns:a16="http://schemas.microsoft.com/office/drawing/2014/main" id="{82F56998-A6BF-1880-829A-B2D8D7F27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Dubai</a:t>
            </a:r>
            <a:endParaRPr lang="el-G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6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58FBE9A-349A-1FA5-BD6C-A7694E1A8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8" name="Θέση περιεχομένου 4" descr="Εικόνα που περιέχει ορίζοντας, ουρανοξύστης, ουρανός, αστικό τοπίο&#10;&#10;Περιγραφή που δημιουργήθηκε αυτόματα">
            <a:extLst>
              <a:ext uri="{FF2B5EF4-FFF2-40B4-BE49-F238E27FC236}">
                <a16:creationId xmlns:a16="http://schemas.microsoft.com/office/drawing/2014/main" id="{1A283931-F965-0AFF-4338-10F081FC47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26634"/>
            <a:ext cx="10743762" cy="440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0653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ουρανός, κτίριο, πόλη, μητροπολιτική περιοχή&#10;&#10;Περιγραφή που δημιουργήθηκε αυτόματα">
            <a:extLst>
              <a:ext uri="{FF2B5EF4-FFF2-40B4-BE49-F238E27FC236}">
                <a16:creationId xmlns:a16="http://schemas.microsoft.com/office/drawing/2014/main" id="{1B9DD03C-56FF-13A4-EB79-741BB3731A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737" y="1328262"/>
            <a:ext cx="7611731" cy="5047932"/>
          </a:xfrm>
          <a:prstGeom prst="rect">
            <a:avLst/>
          </a:prstGeom>
        </p:spPr>
      </p:pic>
      <p:sp>
        <p:nvSpPr>
          <p:cNvPr id="4" name="Τίτλος 1">
            <a:extLst>
              <a:ext uri="{FF2B5EF4-FFF2-40B4-BE49-F238E27FC236}">
                <a16:creationId xmlns:a16="http://schemas.microsoft.com/office/drawing/2014/main" id="{DB8F0122-11D3-8E1A-A7D5-4E5406CB95D7}"/>
              </a:ext>
            </a:extLst>
          </p:cNvPr>
          <p:cNvSpPr txBox="1">
            <a:spLocks/>
          </p:cNvSpPr>
          <p:nvPr/>
        </p:nvSpPr>
        <p:spPr>
          <a:xfrm>
            <a:off x="838200" y="125362"/>
            <a:ext cx="10168054" cy="100091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chemeClr val="tx1"/>
                </a:solidFill>
              </a:rPr>
              <a:t>Qatar</a:t>
            </a:r>
            <a:endParaRPr lang="el-G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62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9AAF420-57C0-46C3-26DB-B37F07A7D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Εικόνα 3" descr="Εικόνα που περιέχει όχημα, χερσαίο όχημα, στιγμιότυπο οθόνης, τροχός&#10;&#10;Περιγραφή που δημιουργήθηκε αυτόματα">
            <a:extLst>
              <a:ext uri="{FF2B5EF4-FFF2-40B4-BE49-F238E27FC236}">
                <a16:creationId xmlns:a16="http://schemas.microsoft.com/office/drawing/2014/main" id="{2BC03145-19D7-60C1-EAC2-D23BF602F1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163" y="365125"/>
            <a:ext cx="8213914" cy="608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5639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3721FD61-E1CD-81DE-15D8-8976981214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614" y="1493520"/>
            <a:ext cx="5442306" cy="5301860"/>
          </a:xfrm>
          <a:prstGeom prst="rect">
            <a:avLst/>
          </a:prstGeom>
        </p:spPr>
      </p:pic>
      <p:sp>
        <p:nvSpPr>
          <p:cNvPr id="7" name="Τίτλος 6">
            <a:extLst>
              <a:ext uri="{FF2B5EF4-FFF2-40B4-BE49-F238E27FC236}">
                <a16:creationId xmlns:a16="http://schemas.microsoft.com/office/drawing/2014/main" id="{A56F2DB1-542C-76B0-FBDA-B3423B101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454435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CEA334C-5C9D-E90B-73FB-93A324B3E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Εικόνα 3" descr="Εικόνα που περιέχει δέντρο, ουρανός, στιγμιότυπο οθόνης, φυτό&#10;&#10;Περιγραφή που δημιουργήθηκε αυτόματα">
            <a:extLst>
              <a:ext uri="{FF2B5EF4-FFF2-40B4-BE49-F238E27FC236}">
                <a16:creationId xmlns:a16="http://schemas.microsoft.com/office/drawing/2014/main" id="{59FD0FA6-81F4-8EC3-2650-14F327B9DB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95" y="1052186"/>
            <a:ext cx="6082063" cy="4308954"/>
          </a:xfrm>
          <a:prstGeom prst="rect">
            <a:avLst/>
          </a:prstGeom>
        </p:spPr>
      </p:pic>
      <p:pic>
        <p:nvPicPr>
          <p:cNvPr id="6" name="Εικόνα 5" descr="Εικόνα που περιέχει βουνό, ουρανός, εξωτερικός χώρος/ύπαιθρος, Ερημότοπος&#10;&#10;Περιγραφή που δημιουργήθηκε αυτόματα">
            <a:extLst>
              <a:ext uri="{FF2B5EF4-FFF2-40B4-BE49-F238E27FC236}">
                <a16:creationId xmlns:a16="http://schemas.microsoft.com/office/drawing/2014/main" id="{6FE5FF02-109B-22CD-5746-A4F569CDEE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919" y="1322689"/>
            <a:ext cx="5515588" cy="403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3039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στιγμιότυπο οθόνης, ουρανός, σύννεφο, έρημος&#10;&#10;Περιγραφή που δημιουργήθηκε αυτόματα">
            <a:extLst>
              <a:ext uri="{FF2B5EF4-FFF2-40B4-BE49-F238E27FC236}">
                <a16:creationId xmlns:a16="http://schemas.microsoft.com/office/drawing/2014/main" id="{A3572C65-CDCB-974A-B064-74248CC4E3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436" y="274237"/>
            <a:ext cx="8704684" cy="630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4059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ουρανός, στιγμιότυπο οθόνης, βουνό, φύση&#10;&#10;Περιγραφή που δημιουργήθηκε αυτόματα">
            <a:extLst>
              <a:ext uri="{FF2B5EF4-FFF2-40B4-BE49-F238E27FC236}">
                <a16:creationId xmlns:a16="http://schemas.microsoft.com/office/drawing/2014/main" id="{C6ACBEB2-FA6E-6F9B-F880-45D6F0428E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030" y="256998"/>
            <a:ext cx="8298628" cy="6206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3823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χάρτης, κείμενο, Άτλας&#10;&#10;Περιγραφή που δημιουργήθηκε αυτόματα">
            <a:extLst>
              <a:ext uri="{FF2B5EF4-FFF2-40B4-BE49-F238E27FC236}">
                <a16:creationId xmlns:a16="http://schemas.microsoft.com/office/drawing/2014/main" id="{1F11F01D-754F-7606-F4A3-6A46BFD664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70" y="2348185"/>
            <a:ext cx="4016778" cy="3540211"/>
          </a:xfrm>
          <a:prstGeom prst="rect">
            <a:avLst/>
          </a:prstGeom>
        </p:spPr>
      </p:pic>
      <p:sp>
        <p:nvSpPr>
          <p:cNvPr id="4" name="Τίτλος 1">
            <a:extLst>
              <a:ext uri="{FF2B5EF4-FFF2-40B4-BE49-F238E27FC236}">
                <a16:creationId xmlns:a16="http://schemas.microsoft.com/office/drawing/2014/main" id="{AB65B40B-8C9E-67F1-0140-7F8044379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el-GR" sz="5300" b="1" dirty="0">
                <a:solidFill>
                  <a:schemeClr val="tx1"/>
                </a:solidFill>
                <a:latin typeface="Consolas" panose="020B0609020204030204" pitchFamily="49" charset="0"/>
              </a:rPr>
              <a:t>Έρημος Αραβικής Χερσονήσου</a:t>
            </a:r>
            <a:br>
              <a:rPr lang="el-GR" sz="5300" b="1" dirty="0">
                <a:solidFill>
                  <a:schemeClr val="tx1"/>
                </a:solidFill>
                <a:latin typeface="Consolas" panose="020B0609020204030204" pitchFamily="49" charset="0"/>
              </a:rPr>
            </a:br>
            <a:r>
              <a:rPr lang="el-GR" sz="5300" b="1" dirty="0">
                <a:solidFill>
                  <a:schemeClr val="tx1"/>
                </a:solidFill>
                <a:latin typeface="Consolas" panose="020B0609020204030204" pitchFamily="49" charset="0"/>
              </a:rPr>
              <a:t>Έρημος </a:t>
            </a:r>
            <a:r>
              <a:rPr lang="en-US" sz="5300" b="1" dirty="0" err="1">
                <a:solidFill>
                  <a:schemeClr val="tx1"/>
                </a:solidFill>
                <a:latin typeface="Consolas" panose="020B0609020204030204" pitchFamily="49" charset="0"/>
              </a:rPr>
              <a:t>Rubʿal</a:t>
            </a:r>
            <a:r>
              <a:rPr lang="en-US" sz="5300" b="1" dirty="0">
                <a:solidFill>
                  <a:schemeClr val="tx1"/>
                </a:solidFill>
                <a:latin typeface="Consolas" panose="020B0609020204030204" pitchFamily="49" charset="0"/>
              </a:rPr>
              <a:t>-Khali</a:t>
            </a:r>
            <a:endParaRPr lang="el-GR" sz="5300" b="1" dirty="0">
              <a:solidFill>
                <a:schemeClr val="tx1"/>
              </a:solidFill>
              <a:latin typeface="Consolas" panose="020B0609020204030204" pitchFamily="49" charset="0"/>
            </a:endParaRP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A665F0AB-E9A1-AC2A-055C-0555899276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233" y="2081686"/>
            <a:ext cx="6033297" cy="375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5360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EC9DAD5-AE6F-AC90-C2B9-F705CFED3F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8827"/>
            <a:ext cx="8760542" cy="3048726"/>
          </a:xfrm>
        </p:spPr>
        <p:txBody>
          <a:bodyPr/>
          <a:lstStyle/>
          <a:p>
            <a:endParaRPr lang="el-GR" dirty="0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79C0D963-3C0D-405A-AD12-7303EA8380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827" y="3231108"/>
            <a:ext cx="10933470" cy="3248350"/>
          </a:xfrm>
        </p:spPr>
        <p:txBody>
          <a:bodyPr/>
          <a:lstStyle/>
          <a:p>
            <a:endParaRPr lang="el-GR" dirty="0"/>
          </a:p>
        </p:txBody>
      </p:sp>
      <p:pic>
        <p:nvPicPr>
          <p:cNvPr id="7" name="Εικόνα 6" descr="Έρημος Μοχάβες στη Βόρεια Καλιφόρνια&#10;">
            <a:extLst>
              <a:ext uri="{FF2B5EF4-FFF2-40B4-BE49-F238E27FC236}">
                <a16:creationId xmlns:a16="http://schemas.microsoft.com/office/drawing/2014/main" id="{0DDA19C9-9293-C7DB-6744-ACCDAB5811C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770" y="1404880"/>
            <a:ext cx="6562299" cy="3138697"/>
          </a:xfrm>
          <a:prstGeom prst="rect">
            <a:avLst/>
          </a:prstGeom>
        </p:spPr>
      </p:pic>
      <p:pic>
        <p:nvPicPr>
          <p:cNvPr id="9" name="Εικόνα 8" descr="Εικόνα που περιέχει έρημος, αμμόλοφος, φύση, πεδίο αμμόλοφων&#10;&#10;Περιγραφή που δημιουργήθηκε αυτόματα">
            <a:extLst>
              <a:ext uri="{FF2B5EF4-FFF2-40B4-BE49-F238E27FC236}">
                <a16:creationId xmlns:a16="http://schemas.microsoft.com/office/drawing/2014/main" id="{439EE18C-4F64-9DE7-6633-34A3514ED9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1" y="1331274"/>
            <a:ext cx="5289591" cy="354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807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2"/>
    </p:ext>
  </p:extLst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22</Words>
  <Application>Microsoft Office PowerPoint</Application>
  <PresentationFormat>Ευρεία οθόνη</PresentationFormat>
  <Paragraphs>10</Paragraphs>
  <Slides>22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22</vt:i4>
      </vt:variant>
    </vt:vector>
  </HeadingPairs>
  <TitlesOfParts>
    <vt:vector size="27" baseType="lpstr">
      <vt:lpstr>Aptos</vt:lpstr>
      <vt:lpstr>Aptos Display</vt:lpstr>
      <vt:lpstr>Arial</vt:lpstr>
      <vt:lpstr>Consolas</vt:lpstr>
      <vt:lpstr>Θέμα του Office</vt:lpstr>
      <vt:lpstr>Παρουσίαση του PowerPoint</vt:lpstr>
      <vt:lpstr>Έρημος Σαχάρα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Έρημος Αραβικής Χερσονήσου Έρημος Rubʿal-Khali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Οάσεις       واحة </vt:lpstr>
      <vt:lpstr>Χλωρίδα της Ερήμου </vt:lpstr>
      <vt:lpstr>Πανίδα της Ερήμου </vt:lpstr>
      <vt:lpstr>Παρουσίαση του PowerPoint</vt:lpstr>
      <vt:lpstr>Αμμοθύελλα</vt:lpstr>
      <vt:lpstr>Βεδουίνοι</vt:lpstr>
      <vt:lpstr>Σκηνές Βεδουίνων</vt:lpstr>
      <vt:lpstr>Dubai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Konstantinos Mangou</dc:creator>
  <cp:lastModifiedBy>Konstantinos Mangou</cp:lastModifiedBy>
  <cp:revision>3</cp:revision>
  <dcterms:created xsi:type="dcterms:W3CDTF">2024-03-02T19:25:01Z</dcterms:created>
  <dcterms:modified xsi:type="dcterms:W3CDTF">2024-03-23T20:34:23Z</dcterms:modified>
</cp:coreProperties>
</file>