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8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4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6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7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50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4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3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53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9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3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6A26-6EE4-4406-A6CA-BBB0FE245D50}" type="datetimeFigureOut">
              <a:rPr lang="el-GR" smtClean="0"/>
              <a:t>15/1/2022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3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Δεξιό βέλος 5"/>
          <p:cNvSpPr/>
          <p:nvPr/>
        </p:nvSpPr>
        <p:spPr>
          <a:xfrm>
            <a:off x="2267744" y="260648"/>
            <a:ext cx="5040560" cy="1296144"/>
          </a:xfrm>
          <a:prstGeom prst="rightArrow">
            <a:avLst>
              <a:gd name="adj1" fmla="val 50000"/>
              <a:gd name="adj2" fmla="val 2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l-GR" dirty="0" smtClean="0"/>
              <a:t>ΓΡΙΦΟΙ Ε΄ μέρος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40397"/>
            <a:ext cx="37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Επιμέλεια: </a:t>
            </a:r>
            <a:r>
              <a:rPr lang="el-GR" dirty="0" smtClean="0"/>
              <a:t>Νικολακοπούλου Ρεβέκκα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Αγίων Αναργύρων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44522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Πηγές:</a:t>
            </a:r>
            <a:endParaRPr lang="el-GR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anagennisi.edu.gr/diagonismos-grifwn-mathimatikwn-kai-logikis</a:t>
            </a:r>
            <a:endParaRPr lang="el-GR" dirty="0"/>
          </a:p>
        </p:txBody>
      </p:sp>
      <p:pic>
        <p:nvPicPr>
          <p:cNvPr id="1030" name="Picture 6" descr="C:\Users\rebecca\AppData\Local\Microsoft\Windows\INetCache\IE\0FX6RUZI\clifford-toru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305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922114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                 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 </a:t>
            </a:r>
            <a:r>
              <a:rPr lang="el-GR" sz="3600" u="sng" dirty="0" smtClean="0">
                <a:solidFill>
                  <a:srgbClr val="0070C0"/>
                </a:solidFill>
              </a:rPr>
              <a:t>5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</a:t>
            </a:r>
            <a:r>
              <a:rPr lang="el-GR" sz="3600" u="sng" dirty="0">
                <a:solidFill>
                  <a:srgbClr val="0070C0"/>
                </a:solidFill>
              </a:rPr>
              <a:t>ΓΡΙΦΟΣ </a:t>
            </a:r>
            <a:r>
              <a:rPr lang="el-GR" sz="2000" dirty="0"/>
              <a:t/>
            </a:r>
            <a:br>
              <a:rPr lang="el-GR" sz="2000" dirty="0"/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4675"/>
            <a:ext cx="8801135" cy="40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43192" cy="868958"/>
          </a:xfrm>
        </p:spPr>
        <p:txBody>
          <a:bodyPr/>
          <a:lstStyle/>
          <a:p>
            <a:pPr algn="l"/>
            <a:r>
              <a:rPr lang="el-GR" sz="4000" u="sng" dirty="0">
                <a:solidFill>
                  <a:prstClr val="black"/>
                </a:solidFill>
              </a:rPr>
              <a:t>ΛΥΣΗ</a:t>
            </a:r>
            <a:r>
              <a:rPr lang="el-GR" sz="4000" u="sng" dirty="0" smtClean="0">
                <a:solidFill>
                  <a:prstClr val="black"/>
                </a:solidFill>
              </a:rPr>
              <a:t>: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52588"/>
            <a:ext cx="8153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7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                                                          </a:t>
            </a:r>
            <a:r>
              <a:rPr lang="el-GR" sz="3600" u="sng" dirty="0" smtClean="0">
                <a:solidFill>
                  <a:srgbClr val="0070C0"/>
                </a:solidFill>
              </a:rPr>
              <a:t> 1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000" dirty="0" smtClean="0">
                <a:solidFill>
                  <a:srgbClr val="0070C0"/>
                </a:solidFill>
              </a:rPr>
              <a:t/>
            </a:r>
            <a:br>
              <a:rPr lang="el-GR" sz="2000" dirty="0" smtClean="0">
                <a:solidFill>
                  <a:srgbClr val="0070C0"/>
                </a:solidFill>
              </a:rPr>
            </a:b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753175" cy="46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34481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>ΛΥΣΗ:</a:t>
            </a:r>
            <a:br>
              <a:rPr lang="el-GR" u="sng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2609"/>
            <a:ext cx="8820472" cy="40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75240" cy="2448272"/>
          </a:xfrm>
        </p:spPr>
        <p:txBody>
          <a:bodyPr>
            <a:noAutofit/>
          </a:bodyPr>
          <a:lstStyle/>
          <a:p>
            <a:r>
              <a:rPr lang="el-GR" sz="3200" u="sng" dirty="0" smtClean="0">
                <a:solidFill>
                  <a:srgbClr val="0070C0"/>
                </a:solidFill>
              </a:rPr>
              <a:t> 2</a:t>
            </a:r>
            <a:r>
              <a:rPr lang="el-GR" sz="32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2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8460432" cy="39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786210"/>
          </a:xfrm>
        </p:spPr>
        <p:txBody>
          <a:bodyPr>
            <a:normAutofit/>
          </a:bodyPr>
          <a:lstStyle/>
          <a:p>
            <a:pPr algn="l"/>
            <a:r>
              <a:rPr lang="el-GR" u="sng" dirty="0" smtClean="0"/>
              <a:t>ΛΥΣΗ: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6" y="1556792"/>
            <a:ext cx="87256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1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88832" cy="2232248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 </a:t>
            </a:r>
            <a:r>
              <a:rPr lang="el-GR" sz="2000" dirty="0" smtClean="0"/>
              <a:t>                                                   </a:t>
            </a:r>
            <a:r>
              <a:rPr lang="en-US" sz="2000" dirty="0" smtClean="0"/>
              <a:t> </a:t>
            </a:r>
            <a:r>
              <a:rPr lang="el-GR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smtClean="0">
                <a:solidFill>
                  <a:srgbClr val="0070C0"/>
                </a:solidFill>
              </a:rPr>
              <a:t>3</a:t>
            </a:r>
            <a:r>
              <a:rPr lang="el-GR" sz="32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2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43150"/>
            <a:ext cx="8351034" cy="25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u="sng" dirty="0" smtClean="0"/>
              <a:t>ΛΥΣΗ:</a:t>
            </a:r>
            <a:br>
              <a:rPr lang="el-GR" u="sng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714625"/>
            <a:ext cx="8543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4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 smtClean="0">
                <a:solidFill>
                  <a:srgbClr val="0070C0"/>
                </a:solidFill>
              </a:rPr>
              <a:t>                        </a:t>
            </a:r>
            <a:r>
              <a:rPr lang="el-GR" sz="3600" u="sng" dirty="0" smtClean="0">
                <a:solidFill>
                  <a:srgbClr val="0070C0"/>
                </a:solidFill>
              </a:rPr>
              <a:t>4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3600" dirty="0" smtClean="0">
                <a:solidFill>
                  <a:srgbClr val="0070C0"/>
                </a:solidFill>
              </a:rPr>
              <a:t/>
            </a:r>
            <a:br>
              <a:rPr lang="el-GR" sz="3600" dirty="0" smtClean="0">
                <a:solidFill>
                  <a:srgbClr val="0070C0"/>
                </a:solidFill>
              </a:rPr>
            </a:br>
            <a:endParaRPr lang="el-GR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64704"/>
            <a:ext cx="69559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ebecca\AppData\Local\Microsoft\Windows\INetCache\IE\2BP0AGJX\krqkU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420889"/>
            <a:ext cx="5243557" cy="40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8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930226"/>
          </a:xfrm>
        </p:spPr>
        <p:txBody>
          <a:bodyPr>
            <a:normAutofit/>
          </a:bodyPr>
          <a:lstStyle/>
          <a:p>
            <a:pPr algn="l"/>
            <a:r>
              <a:rPr lang="el-GR" u="sng" dirty="0">
                <a:solidFill>
                  <a:prstClr val="black"/>
                </a:solidFill>
              </a:rPr>
              <a:t>ΛΥΣΗ: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1763"/>
            <a:ext cx="8604448" cy="14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631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</Words>
  <Application>Microsoft Office PowerPoint</Application>
  <PresentationFormat>Προβολή στην οθόνη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ΓΡΙΦΟΙ Ε΄ μέρος </vt:lpstr>
      <vt:lpstr>                                                             1ος  ΓΡΙΦΟΣ  </vt:lpstr>
      <vt:lpstr>  ΛΥΣΗ:  </vt:lpstr>
      <vt:lpstr> 2ος  ΓΡΙΦΟΣ  </vt:lpstr>
      <vt:lpstr>ΛΥΣΗ: </vt:lpstr>
      <vt:lpstr>                                                      3ος  ΓΡΙΦΟΣ  </vt:lpstr>
      <vt:lpstr>  ΛΥΣΗ:    </vt:lpstr>
      <vt:lpstr>                        4ος  ΓΡΙΦΟΣ  </vt:lpstr>
      <vt:lpstr>ΛΥΣΗ: </vt:lpstr>
      <vt:lpstr>                                                                        5ος  ΓΡΙΦΟΣ  </vt:lpstr>
      <vt:lpstr>ΛΥΣΗ: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Πηγές: https://omathimatikos.gr/</dc:title>
  <dc:creator>rebecca</dc:creator>
  <cp:lastModifiedBy>rebecca</cp:lastModifiedBy>
  <cp:revision>25</cp:revision>
  <dcterms:created xsi:type="dcterms:W3CDTF">2022-01-09T11:14:57Z</dcterms:created>
  <dcterms:modified xsi:type="dcterms:W3CDTF">2022-01-14T22:15:04Z</dcterms:modified>
</cp:coreProperties>
</file>