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8" r:id="rId3"/>
    <p:sldId id="299" r:id="rId4"/>
    <p:sldId id="30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4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34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9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5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1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2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7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3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3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6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6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4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F1C256-2F11-4A02-95F5-6AF1309D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Παζλ">
            <a:extLst>
              <a:ext uri="{FF2B5EF4-FFF2-40B4-BE49-F238E27FC236}">
                <a16:creationId xmlns:a16="http://schemas.microsoft.com/office/drawing/2014/main" id="{833A7BFD-FF8D-4401-978A-164844BAB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0397" r="9091" b="2995"/>
          <a:stretch/>
        </p:blipFill>
        <p:spPr>
          <a:xfrm>
            <a:off x="19" y="1"/>
            <a:ext cx="12191981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8DF76B-DED5-42E0-858C-715D29C8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DB274C-2710-4178-96F7-5B9CB1298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7893582-86A0-4534-AE3A-BA1E35EA4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el-GR" altLang="el-GR" b="1"/>
              <a:t>ΟΙ ΣΧΕΣΕΙΣ ΣΤΗΝ ΕΦΗΒΕΙΑ</a:t>
            </a:r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CE8CA06-19FB-4012-87E9-2B026419D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l-GR"/>
              <a:t>ΠΡΩΤΗ ΣΕΞΟΥΑΛΙΚΗ ΕΠΑΦΗ</a:t>
            </a:r>
          </a:p>
        </p:txBody>
      </p:sp>
    </p:spTree>
    <p:extLst>
      <p:ext uri="{BB962C8B-B14F-4D97-AF65-F5344CB8AC3E}">
        <p14:creationId xmlns:p14="http://schemas.microsoft.com/office/powerpoint/2010/main" val="47553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9" name="Rectangle 71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0" name="Rectangle 73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1" name="Picture 75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b="1">
                <a:solidFill>
                  <a:schemeClr val="bg1"/>
                </a:solidFill>
              </a:rPr>
              <a:t>Ποια είναι η ιδανική ηλικία </a:t>
            </a:r>
            <a:br>
              <a:rPr lang="el-GR" sz="2800" b="1">
                <a:solidFill>
                  <a:schemeClr val="bg1"/>
                </a:solidFill>
              </a:rPr>
            </a:br>
            <a:r>
              <a:rPr lang="el-GR" sz="2800" b="1">
                <a:solidFill>
                  <a:schemeClr val="bg1"/>
                </a:solidFill>
              </a:rPr>
              <a:t>για την έναρξη σεξουαλικών επαφών; (1)</a:t>
            </a:r>
            <a:br>
              <a:rPr lang="el-GR" sz="2800" b="1">
                <a:solidFill>
                  <a:schemeClr val="bg1"/>
                </a:solidFill>
              </a:rPr>
            </a:br>
            <a:endParaRPr lang="el-GR" sz="2800" b="1">
              <a:solidFill>
                <a:schemeClr val="bg1"/>
              </a:solidFill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 eaLnBrk="1" hangingPunct="1"/>
            <a:endParaRPr lang="el-GR" dirty="0"/>
          </a:p>
          <a:p>
            <a:pPr eaLnBrk="1" hangingPunct="1"/>
            <a:r>
              <a:rPr lang="el-GR" dirty="0"/>
              <a:t>Δεν υπάρχει ιδανική ηλικία που να αφορά όλους</a:t>
            </a:r>
          </a:p>
          <a:p>
            <a:pPr eaLnBrk="1" hangingPunct="1"/>
            <a:r>
              <a:rPr lang="el-GR" dirty="0"/>
              <a:t>Εξαρτάται από το ίδιο το άτομο και από το περιβάλλον όπου ζει και μεγαλώνει</a:t>
            </a:r>
          </a:p>
          <a:p>
            <a:pPr eaLnBrk="1" hangingPunct="1"/>
            <a:r>
              <a:rPr lang="el-GR" dirty="0"/>
              <a:t>Όσο μεγαλώνει κανείς, τόσο πιο πολύ αναπτύσσεται σωματικά, συναισθηματικά και ψυχικά ώστε να προετοιμαστεί καλύτερα  για την έναρξη της σεξουαλικής δραστηριότητας</a:t>
            </a:r>
          </a:p>
          <a:p>
            <a:pPr eaLnBrk="1" hangingPunct="1">
              <a:buFont typeface="Arial" charset="0"/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l-GR" sz="3100" b="1">
                <a:solidFill>
                  <a:schemeClr val="bg1"/>
                </a:solidFill>
              </a:rPr>
              <a:t>Ποια είναι η ιδανική ηλικία </a:t>
            </a:r>
            <a:br>
              <a:rPr lang="el-GR" sz="3100" b="1">
                <a:solidFill>
                  <a:schemeClr val="bg1"/>
                </a:solidFill>
              </a:rPr>
            </a:br>
            <a:r>
              <a:rPr lang="el-GR" sz="3100" b="1">
                <a:solidFill>
                  <a:schemeClr val="bg1"/>
                </a:solidFill>
              </a:rPr>
              <a:t>για την έναρξη σεξουαλικών επαφών; (2)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/>
              <a:t>	Φαίνεται ότι σημαντικό ρόλο για την  πιο ομαλή έναρξη της σεξουαλικής ζωής  παίζουν:</a:t>
            </a:r>
          </a:p>
          <a:p>
            <a:r>
              <a:rPr lang="el-GR" sz="2000"/>
              <a:t>η μεγαλύτερη ηλικία</a:t>
            </a:r>
          </a:p>
          <a:p>
            <a:r>
              <a:rPr lang="el-GR" sz="2000"/>
              <a:t>η ύπαρξη συναισθημάτων πέραν της ερωτικής έλξης</a:t>
            </a:r>
          </a:p>
          <a:p>
            <a:r>
              <a:rPr lang="el-GR" sz="2000"/>
              <a:t> η ωριμότητα</a:t>
            </a:r>
          </a:p>
          <a:p>
            <a:r>
              <a:rPr lang="el-GR" sz="2000"/>
              <a:t>η διάρκεια της σχέσης και </a:t>
            </a:r>
          </a:p>
          <a:p>
            <a:r>
              <a:rPr lang="el-GR" sz="2000"/>
              <a:t>το ταίριασμα των χαρακτήρων </a:t>
            </a:r>
          </a:p>
          <a:p>
            <a:pPr>
              <a:buNone/>
            </a:pPr>
            <a:r>
              <a:rPr lang="el-GR" sz="2000"/>
              <a:t>	Οι ηλικίες προς το τέλος της εφηβείας  (18-21 ετών) είναι για τους περισσότερους οι πιο κατάλληλες. </a:t>
            </a:r>
          </a:p>
          <a:p>
            <a:endParaRPr lang="el-GR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86153" y="764373"/>
            <a:ext cx="9320048" cy="1293028"/>
          </a:xfrm>
        </p:spPr>
        <p:txBody>
          <a:bodyPr>
            <a:normAutofit/>
          </a:bodyPr>
          <a:lstStyle/>
          <a:p>
            <a:r>
              <a:rPr lang="el-GR" altLang="el-GR" sz="2800">
                <a:solidFill>
                  <a:schemeClr val="bg1"/>
                </a:solidFill>
              </a:rPr>
              <a:t>Αν επιλέξεις να ξεκινήσεις σεξουαλικές σχέσεις νωρίτερα,</a:t>
            </a:r>
            <a:r>
              <a:rPr lang="el-GR" altLang="el-GR" sz="2800" b="1">
                <a:solidFill>
                  <a:schemeClr val="bg1"/>
                </a:solidFill>
              </a:rPr>
              <a:t> θυμήσου</a:t>
            </a:r>
            <a:r>
              <a:rPr lang="el-GR" altLang="el-GR" sz="2800">
                <a:solidFill>
                  <a:schemeClr val="bg1"/>
                </a:solidFill>
              </a:rPr>
              <a:t> ότι, πριν ξεκινήσεις,</a:t>
            </a:r>
            <a:br>
              <a:rPr lang="el-GR" altLang="el-GR" sz="2800">
                <a:solidFill>
                  <a:schemeClr val="bg1"/>
                </a:solidFill>
              </a:rPr>
            </a:br>
            <a:r>
              <a:rPr lang="el-GR" altLang="el-GR" sz="2800">
                <a:solidFill>
                  <a:schemeClr val="bg1"/>
                </a:solidFill>
              </a:rPr>
              <a:t> είναι σημαντικό να έχεις </a:t>
            </a:r>
            <a:r>
              <a:rPr lang="el-GR" altLang="el-GR" sz="2800" b="1">
                <a:solidFill>
                  <a:schemeClr val="bg1"/>
                </a:solidFill>
              </a:rPr>
              <a:t>ενημερωθεί</a:t>
            </a:r>
            <a:r>
              <a:rPr lang="el-GR" altLang="el-GR" sz="2800">
                <a:solidFill>
                  <a:schemeClr val="bg1"/>
                </a:solidFill>
              </a:rPr>
              <a:t> για:</a:t>
            </a:r>
            <a:endParaRPr lang="el-GR" sz="280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l-GR" altLang="el-GR" dirty="0">
                <a:latin typeface="+mj-lt"/>
              </a:rPr>
              <a:t>την πιθανότητα μιας ανεπιθύμητης εγκυμοσύνης</a:t>
            </a:r>
            <a:endParaRPr lang="el-GR" altLang="el-GR">
              <a:latin typeface="+mj-lt"/>
            </a:endParaRPr>
          </a:p>
          <a:p>
            <a:pPr>
              <a:buFontTx/>
              <a:buChar char="-"/>
            </a:pPr>
            <a:r>
              <a:rPr lang="el-GR" altLang="el-GR" dirty="0">
                <a:latin typeface="+mj-lt"/>
              </a:rPr>
              <a:t>τις σεξουαλικώς μεταδιδόμενες λοιμώξεις </a:t>
            </a:r>
            <a:endParaRPr lang="el-GR" altLang="el-GR">
              <a:latin typeface="+mj-lt"/>
            </a:endParaRPr>
          </a:p>
          <a:p>
            <a:pPr>
              <a:buFontTx/>
              <a:buChar char="-"/>
            </a:pPr>
            <a:r>
              <a:rPr lang="el-GR" altLang="el-GR" dirty="0">
                <a:latin typeface="+mj-lt"/>
              </a:rPr>
              <a:t>την χρήση αντισυλληπτικής μεθόδου</a:t>
            </a:r>
            <a:endParaRPr lang="el-GR" altLang="el-GR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6</TotalTime>
  <Words>176</Words>
  <Application>Microsoft Office PowerPoint</Application>
  <PresentationFormat>Ευρεία οθόνη</PresentationFormat>
  <Paragraphs>19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ΙΧΝΟΣ ΑΤΜΟΥ</vt:lpstr>
      <vt:lpstr>ΟΙ ΣΧΕΣΕΙΣ ΣΤΗΝ ΕΦΗΒΕΙΑ</vt:lpstr>
      <vt:lpstr>Ποια είναι η ιδανική ηλικία  για την έναρξη σεξουαλικών επαφών; (1) </vt:lpstr>
      <vt:lpstr>Ποια είναι η ιδανική ηλικία  για την έναρξη σεξουαλικών επαφών; (2)</vt:lpstr>
      <vt:lpstr>Αν επιλέξεις να ξεκινήσεις σεξουαλικές σχέσεις νωρίτερα, θυμήσου ότι, πριν ξεκινήσεις,  είναι σημαντικό να έχεις ενημερωθεί για: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ΣΧΕΣΕΙΣ ΣΤΗΝ ΕΦΗΒΕΙΑ</dc:title>
  <dc:creator>ΤΗΛΕΜΑΧΗ ΜΠΡΑΤΣΙΑΚΟΥ</dc:creator>
  <cp:lastModifiedBy>ΤΗΛΕΜΑΧΗ ΜΠΡΑΤΣΙΑΚΟΥ</cp:lastModifiedBy>
  <cp:revision>1</cp:revision>
  <dcterms:created xsi:type="dcterms:W3CDTF">2022-01-07T11:30:51Z</dcterms:created>
  <dcterms:modified xsi:type="dcterms:W3CDTF">2022-01-07T11:37:05Z</dcterms:modified>
</cp:coreProperties>
</file>