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E0ABD-F285-4D9A-88F0-838884688FC9}"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l-GR"/>
        </a:p>
      </dgm:t>
    </dgm:pt>
    <dgm:pt modelId="{17209B70-0D26-47E8-B1A0-9D57675C6435}">
      <dgm:prSet/>
      <dgm:spPr/>
      <dgm:t>
        <a:bodyPr/>
        <a:lstStyle/>
        <a:p>
          <a:r>
            <a:rPr lang="el-GR" b="1" u="sng" dirty="0">
              <a:effectLst>
                <a:outerShdw blurRad="38100" dist="38100" dir="2700000" algn="tl">
                  <a:srgbClr val="000000">
                    <a:alpha val="43137"/>
                  </a:srgbClr>
                </a:outerShdw>
              </a:effectLst>
            </a:rPr>
            <a:t>Οι </a:t>
          </a:r>
          <a:r>
            <a:rPr lang="el-GR" b="1" u="sng" dirty="0" err="1">
              <a:effectLst>
                <a:outerShdw blurRad="38100" dist="38100" dir="2700000" algn="tl">
                  <a:srgbClr val="000000">
                    <a:alpha val="43137"/>
                  </a:srgbClr>
                </a:outerShdw>
              </a:effectLst>
            </a:rPr>
            <a:t>παραολυμπιακοί</a:t>
          </a:r>
          <a:r>
            <a:rPr lang="el-GR" b="1" u="sng" dirty="0">
              <a:effectLst>
                <a:outerShdw blurRad="38100" dist="38100" dir="2700000" algn="tl">
                  <a:srgbClr val="000000">
                    <a:alpha val="43137"/>
                  </a:srgbClr>
                </a:outerShdw>
              </a:effectLst>
            </a:rPr>
            <a:t> </a:t>
          </a:r>
          <a:r>
            <a:rPr lang="el-GR" b="1" u="sng" dirty="0" err="1">
              <a:effectLst>
                <a:outerShdw blurRad="38100" dist="38100" dir="2700000" algn="tl">
                  <a:srgbClr val="000000">
                    <a:alpha val="43137"/>
                  </a:srgbClr>
                </a:outerShdw>
              </a:effectLst>
            </a:rPr>
            <a:t>αγωνες</a:t>
          </a:r>
          <a:r>
            <a:rPr lang="el-GR" b="1" u="sng" dirty="0">
              <a:effectLst>
                <a:outerShdw blurRad="38100" dist="38100" dir="2700000" algn="tl">
                  <a:srgbClr val="000000">
                    <a:alpha val="43137"/>
                  </a:srgbClr>
                </a:outerShdw>
              </a:effectLst>
            </a:rPr>
            <a:t>  </a:t>
          </a:r>
          <a:r>
            <a:rPr lang="el-GR" b="0" i="0" dirty="0">
              <a:effectLst>
                <a:outerShdw blurRad="38100" dist="38100" dir="2700000" algn="tl">
                  <a:srgbClr val="000000">
                    <a:alpha val="43137"/>
                  </a:srgbClr>
                </a:outerShdw>
              </a:effectLst>
            </a:rPr>
            <a:t>είναι οι αντίστοιχοι </a:t>
          </a:r>
          <a:r>
            <a:rPr lang="el-GR" dirty="0">
              <a:effectLst>
                <a:outerShdw blurRad="38100" dist="38100" dir="2700000" algn="tl">
                  <a:srgbClr val="000000">
                    <a:alpha val="43137"/>
                  </a:srgbClr>
                </a:outerShdw>
              </a:effectLst>
            </a:rPr>
            <a:t>Ολυμπιακοί Αγώνες </a:t>
          </a:r>
          <a:r>
            <a:rPr lang="el-GR" b="0" i="0" dirty="0">
              <a:effectLst>
                <a:outerShdw blurRad="38100" dist="38100" dir="2700000" algn="tl">
                  <a:srgbClr val="000000">
                    <a:alpha val="43137"/>
                  </a:srgbClr>
                </a:outerShdw>
              </a:effectLst>
            </a:rPr>
            <a:t>για τους αθλητές με κινητικές, οπτικές ή διανοητικές αναπηρίες.</a:t>
          </a:r>
          <a:endParaRPr lang="el-GR" dirty="0">
            <a:effectLst>
              <a:outerShdw blurRad="38100" dist="38100" dir="2700000" algn="tl">
                <a:srgbClr val="000000">
                  <a:alpha val="43137"/>
                </a:srgbClr>
              </a:outerShdw>
            </a:effectLst>
          </a:endParaRPr>
        </a:p>
      </dgm:t>
    </dgm:pt>
    <dgm:pt modelId="{A4FC5786-8564-475E-B93E-9102B195C6FB}" type="parTrans" cxnId="{B94F321D-8890-461A-8C20-EFA7B3DA1C6A}">
      <dgm:prSet/>
      <dgm:spPr/>
      <dgm:t>
        <a:bodyPr/>
        <a:lstStyle/>
        <a:p>
          <a:endParaRPr lang="el-GR"/>
        </a:p>
      </dgm:t>
    </dgm:pt>
    <dgm:pt modelId="{864F2A8D-3D9E-46DA-AA35-4BAC848DE264}" type="sibTrans" cxnId="{B94F321D-8890-461A-8C20-EFA7B3DA1C6A}">
      <dgm:prSet/>
      <dgm:spPr/>
      <dgm:t>
        <a:bodyPr/>
        <a:lstStyle/>
        <a:p>
          <a:endParaRPr lang="el-GR"/>
        </a:p>
      </dgm:t>
    </dgm:pt>
    <dgm:pt modelId="{C9474992-F52E-4D70-ACD7-8E0968C87B9A}" type="pres">
      <dgm:prSet presAssocID="{F66E0ABD-F285-4D9A-88F0-838884688FC9}" presName="cycle" presStyleCnt="0">
        <dgm:presLayoutVars>
          <dgm:dir/>
          <dgm:resizeHandles val="exact"/>
        </dgm:presLayoutVars>
      </dgm:prSet>
      <dgm:spPr/>
    </dgm:pt>
    <dgm:pt modelId="{33839C98-A7A1-43C1-A7F2-3C32C095BE61}" type="pres">
      <dgm:prSet presAssocID="{17209B70-0D26-47E8-B1A0-9D57675C6435}" presName="node" presStyleLbl="node1" presStyleIdx="0" presStyleCnt="1">
        <dgm:presLayoutVars>
          <dgm:bulletEnabled val="1"/>
        </dgm:presLayoutVars>
      </dgm:prSet>
      <dgm:spPr/>
    </dgm:pt>
  </dgm:ptLst>
  <dgm:cxnLst>
    <dgm:cxn modelId="{B94F321D-8890-461A-8C20-EFA7B3DA1C6A}" srcId="{F66E0ABD-F285-4D9A-88F0-838884688FC9}" destId="{17209B70-0D26-47E8-B1A0-9D57675C6435}" srcOrd="0" destOrd="0" parTransId="{A4FC5786-8564-475E-B93E-9102B195C6FB}" sibTransId="{864F2A8D-3D9E-46DA-AA35-4BAC848DE264}"/>
    <dgm:cxn modelId="{4E6EC8D0-B5C4-48E0-A9D5-DA755878816E}" type="presOf" srcId="{17209B70-0D26-47E8-B1A0-9D57675C6435}" destId="{33839C98-A7A1-43C1-A7F2-3C32C095BE61}" srcOrd="0" destOrd="0" presId="urn:microsoft.com/office/officeart/2005/8/layout/cycle2"/>
    <dgm:cxn modelId="{33E8F8F0-E1DD-40A9-92C3-D55F4AB97F40}" type="presOf" srcId="{F66E0ABD-F285-4D9A-88F0-838884688FC9}" destId="{C9474992-F52E-4D70-ACD7-8E0968C87B9A}" srcOrd="0" destOrd="0" presId="urn:microsoft.com/office/officeart/2005/8/layout/cycle2"/>
    <dgm:cxn modelId="{E8656250-FA11-4114-A49C-84D00B65381C}" type="presParOf" srcId="{C9474992-F52E-4D70-ACD7-8E0968C87B9A}" destId="{33839C98-A7A1-43C1-A7F2-3C32C095BE6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159A5-A3CD-429D-9A4F-0975349C98F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l-GR"/>
        </a:p>
      </dgm:t>
    </dgm:pt>
    <dgm:pt modelId="{DEB32048-AC46-4403-A3AE-CF2CE032C322}">
      <dgm:prSet/>
      <dgm:spPr/>
      <dgm:t>
        <a:bodyPr/>
        <a:lstStyle/>
        <a:p>
          <a:r>
            <a:rPr lang="el-GR"/>
            <a:t>ΑΝΤΙΣΦΑΙΡΙΣΗ ΑΜΑΞΙΔΙΩΝ</a:t>
          </a:r>
        </a:p>
      </dgm:t>
    </dgm:pt>
    <dgm:pt modelId="{D2D982EF-65F2-45C2-AC57-E852041D8073}" type="parTrans" cxnId="{716469E8-9BC1-44A0-8F7F-578E4A5B19CC}">
      <dgm:prSet/>
      <dgm:spPr/>
      <dgm:t>
        <a:bodyPr/>
        <a:lstStyle/>
        <a:p>
          <a:endParaRPr lang="el-GR"/>
        </a:p>
      </dgm:t>
    </dgm:pt>
    <dgm:pt modelId="{6FF0C506-E96F-410E-923D-A0D58E28AD2A}" type="sibTrans" cxnId="{716469E8-9BC1-44A0-8F7F-578E4A5B19CC}">
      <dgm:prSet/>
      <dgm:spPr/>
      <dgm:t>
        <a:bodyPr/>
        <a:lstStyle/>
        <a:p>
          <a:endParaRPr lang="el-GR"/>
        </a:p>
      </dgm:t>
    </dgm:pt>
    <dgm:pt modelId="{58BD0EBA-4CDA-4C4C-87FE-879B23642FC5}">
      <dgm:prSet/>
      <dgm:spPr/>
      <dgm:t>
        <a:bodyPr/>
        <a:lstStyle/>
        <a:p>
          <a:r>
            <a:rPr lang="el-GR"/>
            <a:t>ΠΟΔΟΣΦΑΙΡΟ 7Χ7</a:t>
          </a:r>
        </a:p>
      </dgm:t>
    </dgm:pt>
    <dgm:pt modelId="{648DC67D-61A3-4869-A0CD-D06864ECDB5D}" type="parTrans" cxnId="{E366C52E-6271-4921-9F27-984C84631B06}">
      <dgm:prSet/>
      <dgm:spPr/>
      <dgm:t>
        <a:bodyPr/>
        <a:lstStyle/>
        <a:p>
          <a:endParaRPr lang="el-GR"/>
        </a:p>
      </dgm:t>
    </dgm:pt>
    <dgm:pt modelId="{7536B759-96B3-43E9-9798-382BBCD0A58C}" type="sibTrans" cxnId="{E366C52E-6271-4921-9F27-984C84631B06}">
      <dgm:prSet/>
      <dgm:spPr/>
      <dgm:t>
        <a:bodyPr/>
        <a:lstStyle/>
        <a:p>
          <a:endParaRPr lang="el-GR"/>
        </a:p>
      </dgm:t>
    </dgm:pt>
    <dgm:pt modelId="{78EB35F1-B844-4F52-8453-F8FBFEA15966}">
      <dgm:prSet/>
      <dgm:spPr/>
      <dgm:t>
        <a:bodyPr/>
        <a:lstStyle/>
        <a:p>
          <a:r>
            <a:rPr lang="el-GR"/>
            <a:t>ΠΟΔΗΛΑΣΙΑ</a:t>
          </a:r>
        </a:p>
      </dgm:t>
    </dgm:pt>
    <dgm:pt modelId="{59C4F351-626B-4554-85AE-1C6AD866FFA6}" type="parTrans" cxnId="{4ECFC3B4-BCDF-40A1-A62A-32EEF55381FA}">
      <dgm:prSet/>
      <dgm:spPr/>
      <dgm:t>
        <a:bodyPr/>
        <a:lstStyle/>
        <a:p>
          <a:endParaRPr lang="el-GR"/>
        </a:p>
      </dgm:t>
    </dgm:pt>
    <dgm:pt modelId="{F41AC92A-DAB2-4D61-9239-2492939DB4A0}" type="sibTrans" cxnId="{4ECFC3B4-BCDF-40A1-A62A-32EEF55381FA}">
      <dgm:prSet/>
      <dgm:spPr/>
      <dgm:t>
        <a:bodyPr/>
        <a:lstStyle/>
        <a:p>
          <a:endParaRPr lang="el-GR"/>
        </a:p>
      </dgm:t>
    </dgm:pt>
    <dgm:pt modelId="{465FB791-8ADA-4DB8-BB59-66EBFFF40187}">
      <dgm:prSet/>
      <dgm:spPr/>
      <dgm:t>
        <a:bodyPr/>
        <a:lstStyle/>
        <a:p>
          <a:r>
            <a:rPr lang="el-GR"/>
            <a:t>ΙΣΤΙΟΠΛΟΙΑ</a:t>
          </a:r>
        </a:p>
      </dgm:t>
    </dgm:pt>
    <dgm:pt modelId="{6476E78D-5AB3-45F2-9884-BC4DF98D9985}" type="parTrans" cxnId="{C0A8EF96-46FE-422E-A974-410A9C64C47F}">
      <dgm:prSet/>
      <dgm:spPr/>
      <dgm:t>
        <a:bodyPr/>
        <a:lstStyle/>
        <a:p>
          <a:endParaRPr lang="el-GR"/>
        </a:p>
      </dgm:t>
    </dgm:pt>
    <dgm:pt modelId="{F38A7964-C782-4B86-93D2-C0253447998B}" type="sibTrans" cxnId="{C0A8EF96-46FE-422E-A974-410A9C64C47F}">
      <dgm:prSet/>
      <dgm:spPr/>
      <dgm:t>
        <a:bodyPr/>
        <a:lstStyle/>
        <a:p>
          <a:endParaRPr lang="el-GR"/>
        </a:p>
      </dgm:t>
    </dgm:pt>
    <dgm:pt modelId="{F92EA671-D36C-42CA-AD3B-4BCF28740B2B}">
      <dgm:prSet/>
      <dgm:spPr/>
      <dgm:t>
        <a:bodyPr/>
        <a:lstStyle/>
        <a:p>
          <a:r>
            <a:rPr lang="el-GR" dirty="0"/>
            <a:t>ΙΠΠΑΣΙΑ</a:t>
          </a:r>
        </a:p>
      </dgm:t>
    </dgm:pt>
    <dgm:pt modelId="{232ADDA1-7C5E-467E-AFAC-501B0BC02E27}" type="parTrans" cxnId="{778F5E33-7119-49C1-84A2-9B40FD2D5132}">
      <dgm:prSet/>
      <dgm:spPr/>
      <dgm:t>
        <a:bodyPr/>
        <a:lstStyle/>
        <a:p>
          <a:endParaRPr lang="el-GR"/>
        </a:p>
      </dgm:t>
    </dgm:pt>
    <dgm:pt modelId="{FD75B0BA-A045-444C-A950-779E0DAE1DDA}" type="sibTrans" cxnId="{778F5E33-7119-49C1-84A2-9B40FD2D5132}">
      <dgm:prSet/>
      <dgm:spPr/>
      <dgm:t>
        <a:bodyPr/>
        <a:lstStyle/>
        <a:p>
          <a:endParaRPr lang="el-GR"/>
        </a:p>
      </dgm:t>
    </dgm:pt>
    <dgm:pt modelId="{BD7F7FF0-4074-48A4-891C-FA2549CE2DE4}">
      <dgm:prSet/>
      <dgm:spPr/>
      <dgm:t>
        <a:bodyPr/>
        <a:lstStyle/>
        <a:p>
          <a:r>
            <a:rPr lang="el-GR"/>
            <a:t>ΣΤΙΒΟΣ</a:t>
          </a:r>
        </a:p>
      </dgm:t>
    </dgm:pt>
    <dgm:pt modelId="{C04AF60F-7A87-44CD-943F-8692EC3B0F6E}" type="parTrans" cxnId="{AC1DFA05-260B-4CA5-979C-658DEBD4896C}">
      <dgm:prSet/>
      <dgm:spPr/>
      <dgm:t>
        <a:bodyPr/>
        <a:lstStyle/>
        <a:p>
          <a:endParaRPr lang="el-GR"/>
        </a:p>
      </dgm:t>
    </dgm:pt>
    <dgm:pt modelId="{7D084E0E-559C-4814-BB63-645CF700B10D}" type="sibTrans" cxnId="{AC1DFA05-260B-4CA5-979C-658DEBD4896C}">
      <dgm:prSet/>
      <dgm:spPr/>
      <dgm:t>
        <a:bodyPr/>
        <a:lstStyle/>
        <a:p>
          <a:endParaRPr lang="el-GR"/>
        </a:p>
      </dgm:t>
    </dgm:pt>
    <dgm:pt modelId="{6C3594D5-7591-4AFB-B1D0-8249992FBE30}">
      <dgm:prSet/>
      <dgm:spPr/>
      <dgm:t>
        <a:bodyPr/>
        <a:lstStyle/>
        <a:p>
          <a:r>
            <a:rPr lang="el-GR"/>
            <a:t>ΣΚΟΠΟΒΟΛΗ</a:t>
          </a:r>
        </a:p>
      </dgm:t>
    </dgm:pt>
    <dgm:pt modelId="{F7CFFB5C-119C-442B-B219-6DDAC3F4A4A4}" type="parTrans" cxnId="{9C19D6DA-F98C-45B2-ACC9-2B427C98B79C}">
      <dgm:prSet/>
      <dgm:spPr/>
      <dgm:t>
        <a:bodyPr/>
        <a:lstStyle/>
        <a:p>
          <a:endParaRPr lang="el-GR"/>
        </a:p>
      </dgm:t>
    </dgm:pt>
    <dgm:pt modelId="{16D00420-261A-4BBE-839F-79F6A62CC402}" type="sibTrans" cxnId="{9C19D6DA-F98C-45B2-ACC9-2B427C98B79C}">
      <dgm:prSet/>
      <dgm:spPr/>
      <dgm:t>
        <a:bodyPr/>
        <a:lstStyle/>
        <a:p>
          <a:endParaRPr lang="el-GR"/>
        </a:p>
      </dgm:t>
    </dgm:pt>
    <dgm:pt modelId="{285F93DD-209B-46C8-A94D-54DC1D9DBB63}">
      <dgm:prSet/>
      <dgm:spPr/>
      <dgm:t>
        <a:bodyPr/>
        <a:lstStyle/>
        <a:p>
          <a:r>
            <a:rPr lang="el-GR"/>
            <a:t>ΤΖΟΥΝΤΟ</a:t>
          </a:r>
        </a:p>
      </dgm:t>
    </dgm:pt>
    <dgm:pt modelId="{65421F11-B01E-4786-8F69-9B1149C9B4EB}" type="parTrans" cxnId="{C405C59B-63D4-4439-BF82-B3B7FBFE5CF9}">
      <dgm:prSet/>
      <dgm:spPr/>
      <dgm:t>
        <a:bodyPr/>
        <a:lstStyle/>
        <a:p>
          <a:endParaRPr lang="el-GR"/>
        </a:p>
      </dgm:t>
    </dgm:pt>
    <dgm:pt modelId="{DDAB7FB1-2AAA-495F-8842-E6CD36387A15}" type="sibTrans" cxnId="{C405C59B-63D4-4439-BF82-B3B7FBFE5CF9}">
      <dgm:prSet/>
      <dgm:spPr/>
      <dgm:t>
        <a:bodyPr/>
        <a:lstStyle/>
        <a:p>
          <a:endParaRPr lang="el-GR"/>
        </a:p>
      </dgm:t>
    </dgm:pt>
    <dgm:pt modelId="{432EA694-296D-4E0B-9657-C914DCD07A3F}" type="pres">
      <dgm:prSet presAssocID="{97E159A5-A3CD-429D-9A4F-0975349C98F1}" presName="Name0" presStyleCnt="0">
        <dgm:presLayoutVars>
          <dgm:dir/>
          <dgm:resizeHandles val="exact"/>
        </dgm:presLayoutVars>
      </dgm:prSet>
      <dgm:spPr/>
    </dgm:pt>
    <dgm:pt modelId="{47E362DD-C7AD-433C-93C2-68B5AE9F41C8}" type="pres">
      <dgm:prSet presAssocID="{97E159A5-A3CD-429D-9A4F-0975349C98F1}" presName="fgShape" presStyleLbl="fgShp" presStyleIdx="0" presStyleCnt="1"/>
      <dgm:spPr/>
    </dgm:pt>
    <dgm:pt modelId="{642BFB93-0380-448B-80EB-5839D3AEE8DD}" type="pres">
      <dgm:prSet presAssocID="{97E159A5-A3CD-429D-9A4F-0975349C98F1}" presName="linComp" presStyleCnt="0"/>
      <dgm:spPr/>
    </dgm:pt>
    <dgm:pt modelId="{9EE81DF9-01F6-4187-97D7-971345240361}" type="pres">
      <dgm:prSet presAssocID="{DEB32048-AC46-4403-A3AE-CF2CE032C322}" presName="compNode" presStyleCnt="0"/>
      <dgm:spPr/>
    </dgm:pt>
    <dgm:pt modelId="{003C14ED-DBFA-4130-93A3-A6CD0088BB12}" type="pres">
      <dgm:prSet presAssocID="{DEB32048-AC46-4403-A3AE-CF2CE032C322}" presName="bkgdShape" presStyleLbl="node1" presStyleIdx="0" presStyleCnt="8"/>
      <dgm:spPr/>
    </dgm:pt>
    <dgm:pt modelId="{E2EBE766-9DA5-4E2C-8BF3-C2964CD8C9AF}" type="pres">
      <dgm:prSet presAssocID="{DEB32048-AC46-4403-A3AE-CF2CE032C322}" presName="nodeTx" presStyleLbl="node1" presStyleIdx="0" presStyleCnt="8">
        <dgm:presLayoutVars>
          <dgm:bulletEnabled val="1"/>
        </dgm:presLayoutVars>
      </dgm:prSet>
      <dgm:spPr/>
    </dgm:pt>
    <dgm:pt modelId="{1B92B4BF-1813-4E53-A5BB-B5FA17C3361F}" type="pres">
      <dgm:prSet presAssocID="{DEB32048-AC46-4403-A3AE-CF2CE032C322}" presName="invisiNode" presStyleLbl="node1" presStyleIdx="0" presStyleCnt="8"/>
      <dgm:spPr/>
    </dgm:pt>
    <dgm:pt modelId="{136B2CDD-A8A2-4477-91F0-E5EFE7B6FFA9}" type="pres">
      <dgm:prSet presAssocID="{DEB32048-AC46-4403-A3AE-CF2CE032C322}"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7000" r="-87000"/>
          </a:stretch>
        </a:blipFill>
      </dgm:spPr>
    </dgm:pt>
    <dgm:pt modelId="{33B4B2EB-E235-4284-B3FC-98FF4FFF089C}" type="pres">
      <dgm:prSet presAssocID="{6FF0C506-E96F-410E-923D-A0D58E28AD2A}" presName="sibTrans" presStyleLbl="sibTrans2D1" presStyleIdx="0" presStyleCnt="0"/>
      <dgm:spPr/>
    </dgm:pt>
    <dgm:pt modelId="{F6AF1512-7214-4C64-A693-FDB9643CD96B}" type="pres">
      <dgm:prSet presAssocID="{58BD0EBA-4CDA-4C4C-87FE-879B23642FC5}" presName="compNode" presStyleCnt="0"/>
      <dgm:spPr/>
    </dgm:pt>
    <dgm:pt modelId="{F5981316-B0F3-4EC7-82C1-55D5653B0F33}" type="pres">
      <dgm:prSet presAssocID="{58BD0EBA-4CDA-4C4C-87FE-879B23642FC5}" presName="bkgdShape" presStyleLbl="node1" presStyleIdx="1" presStyleCnt="8"/>
      <dgm:spPr/>
    </dgm:pt>
    <dgm:pt modelId="{BC7F2223-C4CD-45FE-8CBC-62AB1E5DEEC9}" type="pres">
      <dgm:prSet presAssocID="{58BD0EBA-4CDA-4C4C-87FE-879B23642FC5}" presName="nodeTx" presStyleLbl="node1" presStyleIdx="1" presStyleCnt="8">
        <dgm:presLayoutVars>
          <dgm:bulletEnabled val="1"/>
        </dgm:presLayoutVars>
      </dgm:prSet>
      <dgm:spPr/>
    </dgm:pt>
    <dgm:pt modelId="{9F694599-C93B-47AA-B346-84949415CE84}" type="pres">
      <dgm:prSet presAssocID="{58BD0EBA-4CDA-4C4C-87FE-879B23642FC5}" presName="invisiNode" presStyleLbl="node1" presStyleIdx="1" presStyleCnt="8"/>
      <dgm:spPr/>
    </dgm:pt>
    <dgm:pt modelId="{265071AC-7E4E-4684-8EA0-984122D8B028}" type="pres">
      <dgm:prSet presAssocID="{58BD0EBA-4CDA-4C4C-87FE-879B23642FC5}"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dgm:spPr>
    </dgm:pt>
    <dgm:pt modelId="{E2CE046F-7065-4082-AFBA-E0585E1298AC}" type="pres">
      <dgm:prSet presAssocID="{7536B759-96B3-43E9-9798-382BBCD0A58C}" presName="sibTrans" presStyleLbl="sibTrans2D1" presStyleIdx="0" presStyleCnt="0"/>
      <dgm:spPr/>
    </dgm:pt>
    <dgm:pt modelId="{7511FC38-BD83-445F-89AD-CE06B4362B97}" type="pres">
      <dgm:prSet presAssocID="{78EB35F1-B844-4F52-8453-F8FBFEA15966}" presName="compNode" presStyleCnt="0"/>
      <dgm:spPr/>
    </dgm:pt>
    <dgm:pt modelId="{334B00A4-211D-47F2-885E-1C316D0D533E}" type="pres">
      <dgm:prSet presAssocID="{78EB35F1-B844-4F52-8453-F8FBFEA15966}" presName="bkgdShape" presStyleLbl="node1" presStyleIdx="2" presStyleCnt="8"/>
      <dgm:spPr/>
    </dgm:pt>
    <dgm:pt modelId="{C0270B3B-CA79-48AA-8DC5-8EEF928A05D8}" type="pres">
      <dgm:prSet presAssocID="{78EB35F1-B844-4F52-8453-F8FBFEA15966}" presName="nodeTx" presStyleLbl="node1" presStyleIdx="2" presStyleCnt="8">
        <dgm:presLayoutVars>
          <dgm:bulletEnabled val="1"/>
        </dgm:presLayoutVars>
      </dgm:prSet>
      <dgm:spPr/>
    </dgm:pt>
    <dgm:pt modelId="{40F53E34-3645-49D2-ABEB-477424CE5EA1}" type="pres">
      <dgm:prSet presAssocID="{78EB35F1-B844-4F52-8453-F8FBFEA15966}" presName="invisiNode" presStyleLbl="node1" presStyleIdx="2" presStyleCnt="8"/>
      <dgm:spPr/>
    </dgm:pt>
    <dgm:pt modelId="{FBFCE522-52BD-478B-99A2-35751C7BC17A}" type="pres">
      <dgm:prSet presAssocID="{78EB35F1-B844-4F52-8453-F8FBFEA15966}"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dgm:spPr>
    </dgm:pt>
    <dgm:pt modelId="{66ADC899-555C-41E3-8156-67E1DDC77CFB}" type="pres">
      <dgm:prSet presAssocID="{F41AC92A-DAB2-4D61-9239-2492939DB4A0}" presName="sibTrans" presStyleLbl="sibTrans2D1" presStyleIdx="0" presStyleCnt="0"/>
      <dgm:spPr/>
    </dgm:pt>
    <dgm:pt modelId="{BBC6A029-0881-45CC-8433-000D274CB096}" type="pres">
      <dgm:prSet presAssocID="{465FB791-8ADA-4DB8-BB59-66EBFFF40187}" presName="compNode" presStyleCnt="0"/>
      <dgm:spPr/>
    </dgm:pt>
    <dgm:pt modelId="{AC7AED97-0859-4B7C-9BD9-CC4117A14176}" type="pres">
      <dgm:prSet presAssocID="{465FB791-8ADA-4DB8-BB59-66EBFFF40187}" presName="bkgdShape" presStyleLbl="node1" presStyleIdx="3" presStyleCnt="8"/>
      <dgm:spPr/>
    </dgm:pt>
    <dgm:pt modelId="{136836B1-1D78-44DC-B7DA-5B66984E0E4D}" type="pres">
      <dgm:prSet presAssocID="{465FB791-8ADA-4DB8-BB59-66EBFFF40187}" presName="nodeTx" presStyleLbl="node1" presStyleIdx="3" presStyleCnt="8">
        <dgm:presLayoutVars>
          <dgm:bulletEnabled val="1"/>
        </dgm:presLayoutVars>
      </dgm:prSet>
      <dgm:spPr/>
    </dgm:pt>
    <dgm:pt modelId="{82F2040B-1DD7-4BDC-AEA8-DE3DD2AE627D}" type="pres">
      <dgm:prSet presAssocID="{465FB791-8ADA-4DB8-BB59-66EBFFF40187}" presName="invisiNode" presStyleLbl="node1" presStyleIdx="3" presStyleCnt="8"/>
      <dgm:spPr/>
    </dgm:pt>
    <dgm:pt modelId="{417AAD96-DD23-40CB-9F5A-45D0ED7E2B58}" type="pres">
      <dgm:prSet presAssocID="{465FB791-8ADA-4DB8-BB59-66EBFFF40187}"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79000" r="-79000"/>
          </a:stretch>
        </a:blipFill>
      </dgm:spPr>
    </dgm:pt>
    <dgm:pt modelId="{DB1267D0-3C9D-40B6-BBFD-449E7DD285DD}" type="pres">
      <dgm:prSet presAssocID="{F38A7964-C782-4B86-93D2-C0253447998B}" presName="sibTrans" presStyleLbl="sibTrans2D1" presStyleIdx="0" presStyleCnt="0"/>
      <dgm:spPr/>
    </dgm:pt>
    <dgm:pt modelId="{DFCEB607-0E39-41D3-8E20-F038F2CBCA73}" type="pres">
      <dgm:prSet presAssocID="{F92EA671-D36C-42CA-AD3B-4BCF28740B2B}" presName="compNode" presStyleCnt="0"/>
      <dgm:spPr/>
    </dgm:pt>
    <dgm:pt modelId="{02C367B3-029B-4D49-926D-4B3B422EE7E6}" type="pres">
      <dgm:prSet presAssocID="{F92EA671-D36C-42CA-AD3B-4BCF28740B2B}" presName="bkgdShape" presStyleLbl="node1" presStyleIdx="4" presStyleCnt="8"/>
      <dgm:spPr/>
    </dgm:pt>
    <dgm:pt modelId="{CA42A245-AB9F-47CD-9BB6-3A132AB198C1}" type="pres">
      <dgm:prSet presAssocID="{F92EA671-D36C-42CA-AD3B-4BCF28740B2B}" presName="nodeTx" presStyleLbl="node1" presStyleIdx="4" presStyleCnt="8">
        <dgm:presLayoutVars>
          <dgm:bulletEnabled val="1"/>
        </dgm:presLayoutVars>
      </dgm:prSet>
      <dgm:spPr/>
    </dgm:pt>
    <dgm:pt modelId="{0554C055-5DE9-4966-AC53-DA89CA961CEB}" type="pres">
      <dgm:prSet presAssocID="{F92EA671-D36C-42CA-AD3B-4BCF28740B2B}" presName="invisiNode" presStyleLbl="node1" presStyleIdx="4" presStyleCnt="8"/>
      <dgm:spPr/>
    </dgm:pt>
    <dgm:pt modelId="{2A89796B-615D-44A7-AAB9-4F68B5B0D902}" type="pres">
      <dgm:prSet presAssocID="{F92EA671-D36C-42CA-AD3B-4BCF28740B2B}"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61000" r="-61000"/>
          </a:stretch>
        </a:blipFill>
      </dgm:spPr>
    </dgm:pt>
    <dgm:pt modelId="{72040575-4498-4897-BC8A-2FC86971692A}" type="pres">
      <dgm:prSet presAssocID="{FD75B0BA-A045-444C-A950-779E0DAE1DDA}" presName="sibTrans" presStyleLbl="sibTrans2D1" presStyleIdx="0" presStyleCnt="0"/>
      <dgm:spPr/>
    </dgm:pt>
    <dgm:pt modelId="{6FE0AB60-3E79-4C28-85A6-58E305A3D4D3}" type="pres">
      <dgm:prSet presAssocID="{BD7F7FF0-4074-48A4-891C-FA2549CE2DE4}" presName="compNode" presStyleCnt="0"/>
      <dgm:spPr/>
    </dgm:pt>
    <dgm:pt modelId="{4D8542D9-2F04-42AC-8DFC-FA5850ECFBD7}" type="pres">
      <dgm:prSet presAssocID="{BD7F7FF0-4074-48A4-891C-FA2549CE2DE4}" presName="bkgdShape" presStyleLbl="node1" presStyleIdx="5" presStyleCnt="8"/>
      <dgm:spPr/>
    </dgm:pt>
    <dgm:pt modelId="{AE2BC5FF-D0BE-4C2A-9DDA-29E9F0A913C4}" type="pres">
      <dgm:prSet presAssocID="{BD7F7FF0-4074-48A4-891C-FA2549CE2DE4}" presName="nodeTx" presStyleLbl="node1" presStyleIdx="5" presStyleCnt="8">
        <dgm:presLayoutVars>
          <dgm:bulletEnabled val="1"/>
        </dgm:presLayoutVars>
      </dgm:prSet>
      <dgm:spPr/>
    </dgm:pt>
    <dgm:pt modelId="{F3542D73-D557-41AE-9CC5-6BDC750A8540}" type="pres">
      <dgm:prSet presAssocID="{BD7F7FF0-4074-48A4-891C-FA2549CE2DE4}" presName="invisiNode" presStyleLbl="node1" presStyleIdx="5" presStyleCnt="8"/>
      <dgm:spPr/>
    </dgm:pt>
    <dgm:pt modelId="{B8C8D2DA-3ABB-4E4B-84C2-CD18377E40CF}" type="pres">
      <dgm:prSet presAssocID="{BD7F7FF0-4074-48A4-891C-FA2549CE2DE4}"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69000" r="-69000"/>
          </a:stretch>
        </a:blipFill>
      </dgm:spPr>
    </dgm:pt>
    <dgm:pt modelId="{415259AD-AC9C-45D4-9336-33055B1BC6C2}" type="pres">
      <dgm:prSet presAssocID="{7D084E0E-559C-4814-BB63-645CF700B10D}" presName="sibTrans" presStyleLbl="sibTrans2D1" presStyleIdx="0" presStyleCnt="0"/>
      <dgm:spPr/>
    </dgm:pt>
    <dgm:pt modelId="{05340024-EEC3-4D71-8556-39B8F2798AA0}" type="pres">
      <dgm:prSet presAssocID="{6C3594D5-7591-4AFB-B1D0-8249992FBE30}" presName="compNode" presStyleCnt="0"/>
      <dgm:spPr/>
    </dgm:pt>
    <dgm:pt modelId="{10B2C965-2E04-4167-BFAD-125779B90FB8}" type="pres">
      <dgm:prSet presAssocID="{6C3594D5-7591-4AFB-B1D0-8249992FBE30}" presName="bkgdShape" presStyleLbl="node1" presStyleIdx="6" presStyleCnt="8"/>
      <dgm:spPr/>
    </dgm:pt>
    <dgm:pt modelId="{9D9CEBB1-C0C4-4116-9530-66F5F44F03EE}" type="pres">
      <dgm:prSet presAssocID="{6C3594D5-7591-4AFB-B1D0-8249992FBE30}" presName="nodeTx" presStyleLbl="node1" presStyleIdx="6" presStyleCnt="8">
        <dgm:presLayoutVars>
          <dgm:bulletEnabled val="1"/>
        </dgm:presLayoutVars>
      </dgm:prSet>
      <dgm:spPr/>
    </dgm:pt>
    <dgm:pt modelId="{FD365A16-3A7F-4770-8144-27033D34CA7D}" type="pres">
      <dgm:prSet presAssocID="{6C3594D5-7591-4AFB-B1D0-8249992FBE30}" presName="invisiNode" presStyleLbl="node1" presStyleIdx="6" presStyleCnt="8"/>
      <dgm:spPr/>
    </dgm:pt>
    <dgm:pt modelId="{6840413A-D2CB-4F79-A05D-C97997E9C373}" type="pres">
      <dgm:prSet presAssocID="{6C3594D5-7591-4AFB-B1D0-8249992FBE30}"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2E714A8E-C048-46E5-B9B9-A1D1E113555D}" type="pres">
      <dgm:prSet presAssocID="{16D00420-261A-4BBE-839F-79F6A62CC402}" presName="sibTrans" presStyleLbl="sibTrans2D1" presStyleIdx="0" presStyleCnt="0"/>
      <dgm:spPr/>
    </dgm:pt>
    <dgm:pt modelId="{6CAD8DA3-96FA-42AD-98B2-747043FFEFC6}" type="pres">
      <dgm:prSet presAssocID="{285F93DD-209B-46C8-A94D-54DC1D9DBB63}" presName="compNode" presStyleCnt="0"/>
      <dgm:spPr/>
    </dgm:pt>
    <dgm:pt modelId="{E660DC37-EB47-47B9-8E79-EFD1A776AC67}" type="pres">
      <dgm:prSet presAssocID="{285F93DD-209B-46C8-A94D-54DC1D9DBB63}" presName="bkgdShape" presStyleLbl="node1" presStyleIdx="7" presStyleCnt="8"/>
      <dgm:spPr/>
    </dgm:pt>
    <dgm:pt modelId="{95777F1E-1B2E-4F85-B666-A93D7E8CCE62}" type="pres">
      <dgm:prSet presAssocID="{285F93DD-209B-46C8-A94D-54DC1D9DBB63}" presName="nodeTx" presStyleLbl="node1" presStyleIdx="7" presStyleCnt="8">
        <dgm:presLayoutVars>
          <dgm:bulletEnabled val="1"/>
        </dgm:presLayoutVars>
      </dgm:prSet>
      <dgm:spPr/>
    </dgm:pt>
    <dgm:pt modelId="{D000D946-3F85-4227-B0EB-A1AC434036ED}" type="pres">
      <dgm:prSet presAssocID="{285F93DD-209B-46C8-A94D-54DC1D9DBB63}" presName="invisiNode" presStyleLbl="node1" presStyleIdx="7" presStyleCnt="8"/>
      <dgm:spPr/>
    </dgm:pt>
    <dgm:pt modelId="{CF6BB7A1-E0BE-433F-9492-E6B274753AC3}" type="pres">
      <dgm:prSet presAssocID="{285F93DD-209B-46C8-A94D-54DC1D9DBB63}"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52000" r="-52000"/>
          </a:stretch>
        </a:blipFill>
      </dgm:spPr>
    </dgm:pt>
  </dgm:ptLst>
  <dgm:cxnLst>
    <dgm:cxn modelId="{77780201-C1C8-4BB2-8467-A7FC620F3F45}" type="presOf" srcId="{16D00420-261A-4BBE-839F-79F6A62CC402}" destId="{2E714A8E-C048-46E5-B9B9-A1D1E113555D}" srcOrd="0" destOrd="0" presId="urn:microsoft.com/office/officeart/2005/8/layout/hList7"/>
    <dgm:cxn modelId="{86314003-F879-4A16-AA36-A46E8E500A69}" type="presOf" srcId="{F92EA671-D36C-42CA-AD3B-4BCF28740B2B}" destId="{02C367B3-029B-4D49-926D-4B3B422EE7E6}" srcOrd="0" destOrd="0" presId="urn:microsoft.com/office/officeart/2005/8/layout/hList7"/>
    <dgm:cxn modelId="{AC1DFA05-260B-4CA5-979C-658DEBD4896C}" srcId="{97E159A5-A3CD-429D-9A4F-0975349C98F1}" destId="{BD7F7FF0-4074-48A4-891C-FA2549CE2DE4}" srcOrd="5" destOrd="0" parTransId="{C04AF60F-7A87-44CD-943F-8692EC3B0F6E}" sibTransId="{7D084E0E-559C-4814-BB63-645CF700B10D}"/>
    <dgm:cxn modelId="{D32AF912-00AD-418B-8DD2-9F922ACCDAA6}" type="presOf" srcId="{285F93DD-209B-46C8-A94D-54DC1D9DBB63}" destId="{E660DC37-EB47-47B9-8E79-EFD1A776AC67}" srcOrd="0" destOrd="0" presId="urn:microsoft.com/office/officeart/2005/8/layout/hList7"/>
    <dgm:cxn modelId="{C922FA1E-65B2-4402-9625-3A6891EFA59D}" type="presOf" srcId="{7D084E0E-559C-4814-BB63-645CF700B10D}" destId="{415259AD-AC9C-45D4-9336-33055B1BC6C2}" srcOrd="0" destOrd="0" presId="urn:microsoft.com/office/officeart/2005/8/layout/hList7"/>
    <dgm:cxn modelId="{E08B672E-C07D-4729-8C98-0A83FC00BE33}" type="presOf" srcId="{465FB791-8ADA-4DB8-BB59-66EBFFF40187}" destId="{136836B1-1D78-44DC-B7DA-5B66984E0E4D}" srcOrd="1" destOrd="0" presId="urn:microsoft.com/office/officeart/2005/8/layout/hList7"/>
    <dgm:cxn modelId="{E366C52E-6271-4921-9F27-984C84631B06}" srcId="{97E159A5-A3CD-429D-9A4F-0975349C98F1}" destId="{58BD0EBA-4CDA-4C4C-87FE-879B23642FC5}" srcOrd="1" destOrd="0" parTransId="{648DC67D-61A3-4869-A0CD-D06864ECDB5D}" sibTransId="{7536B759-96B3-43E9-9798-382BBCD0A58C}"/>
    <dgm:cxn modelId="{DF987931-F8AB-415D-B6A3-B1AB1CEBD69F}" type="presOf" srcId="{6C3594D5-7591-4AFB-B1D0-8249992FBE30}" destId="{10B2C965-2E04-4167-BFAD-125779B90FB8}" srcOrd="0" destOrd="0" presId="urn:microsoft.com/office/officeart/2005/8/layout/hList7"/>
    <dgm:cxn modelId="{778F5E33-7119-49C1-84A2-9B40FD2D5132}" srcId="{97E159A5-A3CD-429D-9A4F-0975349C98F1}" destId="{F92EA671-D36C-42CA-AD3B-4BCF28740B2B}" srcOrd="4" destOrd="0" parTransId="{232ADDA1-7C5E-467E-AFAC-501B0BC02E27}" sibTransId="{FD75B0BA-A045-444C-A950-779E0DAE1DDA}"/>
    <dgm:cxn modelId="{6B7C7A33-0C03-48C3-B9B1-9069AA1DC570}" type="presOf" srcId="{F38A7964-C782-4B86-93D2-C0253447998B}" destId="{DB1267D0-3C9D-40B6-BBFD-449E7DD285DD}" srcOrd="0" destOrd="0" presId="urn:microsoft.com/office/officeart/2005/8/layout/hList7"/>
    <dgm:cxn modelId="{AA2B015C-8675-4CB0-8B6C-6C8A123EC17C}" type="presOf" srcId="{6FF0C506-E96F-410E-923D-A0D58E28AD2A}" destId="{33B4B2EB-E235-4284-B3FC-98FF4FFF089C}" srcOrd="0" destOrd="0" presId="urn:microsoft.com/office/officeart/2005/8/layout/hList7"/>
    <dgm:cxn modelId="{346D6C41-A097-46B5-A989-B67691E9C0B4}" type="presOf" srcId="{DEB32048-AC46-4403-A3AE-CF2CE032C322}" destId="{E2EBE766-9DA5-4E2C-8BF3-C2964CD8C9AF}" srcOrd="1" destOrd="0" presId="urn:microsoft.com/office/officeart/2005/8/layout/hList7"/>
    <dgm:cxn modelId="{E72D5842-A53F-4A92-A652-E3A551860268}" type="presOf" srcId="{F92EA671-D36C-42CA-AD3B-4BCF28740B2B}" destId="{CA42A245-AB9F-47CD-9BB6-3A132AB198C1}" srcOrd="1" destOrd="0" presId="urn:microsoft.com/office/officeart/2005/8/layout/hList7"/>
    <dgm:cxn modelId="{2618B76D-6C51-438A-8A51-D535F9D946CF}" type="presOf" srcId="{DEB32048-AC46-4403-A3AE-CF2CE032C322}" destId="{003C14ED-DBFA-4130-93A3-A6CD0088BB12}" srcOrd="0" destOrd="0" presId="urn:microsoft.com/office/officeart/2005/8/layout/hList7"/>
    <dgm:cxn modelId="{AE989E82-ADDC-4F4A-8937-85FB384B26E1}" type="presOf" srcId="{285F93DD-209B-46C8-A94D-54DC1D9DBB63}" destId="{95777F1E-1B2E-4F85-B666-A93D7E8CCE62}" srcOrd="1" destOrd="0" presId="urn:microsoft.com/office/officeart/2005/8/layout/hList7"/>
    <dgm:cxn modelId="{0BD6AE82-4D47-45B3-A4FD-940EDBF8ED72}" type="presOf" srcId="{58BD0EBA-4CDA-4C4C-87FE-879B23642FC5}" destId="{F5981316-B0F3-4EC7-82C1-55D5653B0F33}" srcOrd="0" destOrd="0" presId="urn:microsoft.com/office/officeart/2005/8/layout/hList7"/>
    <dgm:cxn modelId="{17D74C8C-8513-4AF9-BC93-9A2FF898C01B}" type="presOf" srcId="{78EB35F1-B844-4F52-8453-F8FBFEA15966}" destId="{C0270B3B-CA79-48AA-8DC5-8EEF928A05D8}" srcOrd="1" destOrd="0" presId="urn:microsoft.com/office/officeart/2005/8/layout/hList7"/>
    <dgm:cxn modelId="{F9A77A91-4FBA-426C-BEAC-5A63BEFEACFB}" type="presOf" srcId="{465FB791-8ADA-4DB8-BB59-66EBFFF40187}" destId="{AC7AED97-0859-4B7C-9BD9-CC4117A14176}" srcOrd="0" destOrd="0" presId="urn:microsoft.com/office/officeart/2005/8/layout/hList7"/>
    <dgm:cxn modelId="{009F3696-B573-4D3A-81FE-3620CC3AFEBA}" type="presOf" srcId="{FD75B0BA-A045-444C-A950-779E0DAE1DDA}" destId="{72040575-4498-4897-BC8A-2FC86971692A}" srcOrd="0" destOrd="0" presId="urn:microsoft.com/office/officeart/2005/8/layout/hList7"/>
    <dgm:cxn modelId="{C0A8EF96-46FE-422E-A974-410A9C64C47F}" srcId="{97E159A5-A3CD-429D-9A4F-0975349C98F1}" destId="{465FB791-8ADA-4DB8-BB59-66EBFFF40187}" srcOrd="3" destOrd="0" parTransId="{6476E78D-5AB3-45F2-9884-BC4DF98D9985}" sibTransId="{F38A7964-C782-4B86-93D2-C0253447998B}"/>
    <dgm:cxn modelId="{50EE1D98-3C6A-4CA5-AB52-FF243AF651CB}" type="presOf" srcId="{58BD0EBA-4CDA-4C4C-87FE-879B23642FC5}" destId="{BC7F2223-C4CD-45FE-8CBC-62AB1E5DEEC9}" srcOrd="1" destOrd="0" presId="urn:microsoft.com/office/officeart/2005/8/layout/hList7"/>
    <dgm:cxn modelId="{C405C59B-63D4-4439-BF82-B3B7FBFE5CF9}" srcId="{97E159A5-A3CD-429D-9A4F-0975349C98F1}" destId="{285F93DD-209B-46C8-A94D-54DC1D9DBB63}" srcOrd="7" destOrd="0" parTransId="{65421F11-B01E-4786-8F69-9B1149C9B4EB}" sibTransId="{DDAB7FB1-2AAA-495F-8842-E6CD36387A15}"/>
    <dgm:cxn modelId="{1F042EA4-C163-465D-BB98-20ADBB5DEA72}" type="presOf" srcId="{BD7F7FF0-4074-48A4-891C-FA2549CE2DE4}" destId="{AE2BC5FF-D0BE-4C2A-9DDA-29E9F0A913C4}" srcOrd="1" destOrd="0" presId="urn:microsoft.com/office/officeart/2005/8/layout/hList7"/>
    <dgm:cxn modelId="{6CF897AB-5E24-4E99-9020-E67645851DDB}" type="presOf" srcId="{6C3594D5-7591-4AFB-B1D0-8249992FBE30}" destId="{9D9CEBB1-C0C4-4116-9530-66F5F44F03EE}" srcOrd="1" destOrd="0" presId="urn:microsoft.com/office/officeart/2005/8/layout/hList7"/>
    <dgm:cxn modelId="{164529AF-4094-4F4F-9B53-E438C9FB54FE}" type="presOf" srcId="{97E159A5-A3CD-429D-9A4F-0975349C98F1}" destId="{432EA694-296D-4E0B-9657-C914DCD07A3F}" srcOrd="0" destOrd="0" presId="urn:microsoft.com/office/officeart/2005/8/layout/hList7"/>
    <dgm:cxn modelId="{4ECFC3B4-BCDF-40A1-A62A-32EEF55381FA}" srcId="{97E159A5-A3CD-429D-9A4F-0975349C98F1}" destId="{78EB35F1-B844-4F52-8453-F8FBFEA15966}" srcOrd="2" destOrd="0" parTransId="{59C4F351-626B-4554-85AE-1C6AD866FFA6}" sibTransId="{F41AC92A-DAB2-4D61-9239-2492939DB4A0}"/>
    <dgm:cxn modelId="{7D9DAED2-F235-4518-A563-EB3035DCA05F}" type="presOf" srcId="{7536B759-96B3-43E9-9798-382BBCD0A58C}" destId="{E2CE046F-7065-4082-AFBA-E0585E1298AC}" srcOrd="0" destOrd="0" presId="urn:microsoft.com/office/officeart/2005/8/layout/hList7"/>
    <dgm:cxn modelId="{47DF3ED9-ED27-482F-B24D-4560AAFB9D01}" type="presOf" srcId="{78EB35F1-B844-4F52-8453-F8FBFEA15966}" destId="{334B00A4-211D-47F2-885E-1C316D0D533E}" srcOrd="0" destOrd="0" presId="urn:microsoft.com/office/officeart/2005/8/layout/hList7"/>
    <dgm:cxn modelId="{9C19D6DA-F98C-45B2-ACC9-2B427C98B79C}" srcId="{97E159A5-A3CD-429D-9A4F-0975349C98F1}" destId="{6C3594D5-7591-4AFB-B1D0-8249992FBE30}" srcOrd="6" destOrd="0" parTransId="{F7CFFB5C-119C-442B-B219-6DDAC3F4A4A4}" sibTransId="{16D00420-261A-4BBE-839F-79F6A62CC402}"/>
    <dgm:cxn modelId="{716469E8-9BC1-44A0-8F7F-578E4A5B19CC}" srcId="{97E159A5-A3CD-429D-9A4F-0975349C98F1}" destId="{DEB32048-AC46-4403-A3AE-CF2CE032C322}" srcOrd="0" destOrd="0" parTransId="{D2D982EF-65F2-45C2-AC57-E852041D8073}" sibTransId="{6FF0C506-E96F-410E-923D-A0D58E28AD2A}"/>
    <dgm:cxn modelId="{E1C9A4F2-772A-4618-8D8B-AAFDC28CAC39}" type="presOf" srcId="{F41AC92A-DAB2-4D61-9239-2492939DB4A0}" destId="{66ADC899-555C-41E3-8156-67E1DDC77CFB}" srcOrd="0" destOrd="0" presId="urn:microsoft.com/office/officeart/2005/8/layout/hList7"/>
    <dgm:cxn modelId="{6D6B18FE-DE9C-4131-A87D-BAC0EE15C294}" type="presOf" srcId="{BD7F7FF0-4074-48A4-891C-FA2549CE2DE4}" destId="{4D8542D9-2F04-42AC-8DFC-FA5850ECFBD7}" srcOrd="0" destOrd="0" presId="urn:microsoft.com/office/officeart/2005/8/layout/hList7"/>
    <dgm:cxn modelId="{C8075CF8-B7F3-4E1B-85E9-3091F4A518D5}" type="presParOf" srcId="{432EA694-296D-4E0B-9657-C914DCD07A3F}" destId="{47E362DD-C7AD-433C-93C2-68B5AE9F41C8}" srcOrd="0" destOrd="0" presId="urn:microsoft.com/office/officeart/2005/8/layout/hList7"/>
    <dgm:cxn modelId="{78973013-FCC0-4471-9984-1414D0A4C2A6}" type="presParOf" srcId="{432EA694-296D-4E0B-9657-C914DCD07A3F}" destId="{642BFB93-0380-448B-80EB-5839D3AEE8DD}" srcOrd="1" destOrd="0" presId="urn:microsoft.com/office/officeart/2005/8/layout/hList7"/>
    <dgm:cxn modelId="{A7FB6F21-A9DA-4E91-8BA9-73EE4C983BA3}" type="presParOf" srcId="{642BFB93-0380-448B-80EB-5839D3AEE8DD}" destId="{9EE81DF9-01F6-4187-97D7-971345240361}" srcOrd="0" destOrd="0" presId="urn:microsoft.com/office/officeart/2005/8/layout/hList7"/>
    <dgm:cxn modelId="{677BC9EA-4742-4C9A-B35C-FFCC2288051E}" type="presParOf" srcId="{9EE81DF9-01F6-4187-97D7-971345240361}" destId="{003C14ED-DBFA-4130-93A3-A6CD0088BB12}" srcOrd="0" destOrd="0" presId="urn:microsoft.com/office/officeart/2005/8/layout/hList7"/>
    <dgm:cxn modelId="{5F0389E6-8A57-4830-A399-2D4173879515}" type="presParOf" srcId="{9EE81DF9-01F6-4187-97D7-971345240361}" destId="{E2EBE766-9DA5-4E2C-8BF3-C2964CD8C9AF}" srcOrd="1" destOrd="0" presId="urn:microsoft.com/office/officeart/2005/8/layout/hList7"/>
    <dgm:cxn modelId="{A4C2AACC-8DFC-4BA3-849D-5BA63FE76F0C}" type="presParOf" srcId="{9EE81DF9-01F6-4187-97D7-971345240361}" destId="{1B92B4BF-1813-4E53-A5BB-B5FA17C3361F}" srcOrd="2" destOrd="0" presId="urn:microsoft.com/office/officeart/2005/8/layout/hList7"/>
    <dgm:cxn modelId="{9ACCDCF7-C91D-4222-9350-67B101C00D42}" type="presParOf" srcId="{9EE81DF9-01F6-4187-97D7-971345240361}" destId="{136B2CDD-A8A2-4477-91F0-E5EFE7B6FFA9}" srcOrd="3" destOrd="0" presId="urn:microsoft.com/office/officeart/2005/8/layout/hList7"/>
    <dgm:cxn modelId="{04CC895C-4A58-455C-9B5C-855D245F317C}" type="presParOf" srcId="{642BFB93-0380-448B-80EB-5839D3AEE8DD}" destId="{33B4B2EB-E235-4284-B3FC-98FF4FFF089C}" srcOrd="1" destOrd="0" presId="urn:microsoft.com/office/officeart/2005/8/layout/hList7"/>
    <dgm:cxn modelId="{31AE15F0-0DCE-4FAD-A7EA-208470F46189}" type="presParOf" srcId="{642BFB93-0380-448B-80EB-5839D3AEE8DD}" destId="{F6AF1512-7214-4C64-A693-FDB9643CD96B}" srcOrd="2" destOrd="0" presId="urn:microsoft.com/office/officeart/2005/8/layout/hList7"/>
    <dgm:cxn modelId="{F676A6E1-7749-4388-ADBB-A1885113AB8A}" type="presParOf" srcId="{F6AF1512-7214-4C64-A693-FDB9643CD96B}" destId="{F5981316-B0F3-4EC7-82C1-55D5653B0F33}" srcOrd="0" destOrd="0" presId="urn:microsoft.com/office/officeart/2005/8/layout/hList7"/>
    <dgm:cxn modelId="{E99E0A39-4F20-44A7-B5A3-243B5E41C114}" type="presParOf" srcId="{F6AF1512-7214-4C64-A693-FDB9643CD96B}" destId="{BC7F2223-C4CD-45FE-8CBC-62AB1E5DEEC9}" srcOrd="1" destOrd="0" presId="urn:microsoft.com/office/officeart/2005/8/layout/hList7"/>
    <dgm:cxn modelId="{BA262AC6-6010-4EED-8CAD-F707E5896F56}" type="presParOf" srcId="{F6AF1512-7214-4C64-A693-FDB9643CD96B}" destId="{9F694599-C93B-47AA-B346-84949415CE84}" srcOrd="2" destOrd="0" presId="urn:microsoft.com/office/officeart/2005/8/layout/hList7"/>
    <dgm:cxn modelId="{4C77BA57-DC2C-4104-BDBB-AD8F3D02AD0F}" type="presParOf" srcId="{F6AF1512-7214-4C64-A693-FDB9643CD96B}" destId="{265071AC-7E4E-4684-8EA0-984122D8B028}" srcOrd="3" destOrd="0" presId="urn:microsoft.com/office/officeart/2005/8/layout/hList7"/>
    <dgm:cxn modelId="{32DD145D-2F97-4698-93FF-FCA73276E099}" type="presParOf" srcId="{642BFB93-0380-448B-80EB-5839D3AEE8DD}" destId="{E2CE046F-7065-4082-AFBA-E0585E1298AC}" srcOrd="3" destOrd="0" presId="urn:microsoft.com/office/officeart/2005/8/layout/hList7"/>
    <dgm:cxn modelId="{60F67109-7DA4-433A-A20C-3D852DB4D335}" type="presParOf" srcId="{642BFB93-0380-448B-80EB-5839D3AEE8DD}" destId="{7511FC38-BD83-445F-89AD-CE06B4362B97}" srcOrd="4" destOrd="0" presId="urn:microsoft.com/office/officeart/2005/8/layout/hList7"/>
    <dgm:cxn modelId="{F0969C50-3908-4C3C-82E2-3DC35C1F7453}" type="presParOf" srcId="{7511FC38-BD83-445F-89AD-CE06B4362B97}" destId="{334B00A4-211D-47F2-885E-1C316D0D533E}" srcOrd="0" destOrd="0" presId="urn:microsoft.com/office/officeart/2005/8/layout/hList7"/>
    <dgm:cxn modelId="{66512DFC-D0E5-4373-9B9D-EC7284536EF6}" type="presParOf" srcId="{7511FC38-BD83-445F-89AD-CE06B4362B97}" destId="{C0270B3B-CA79-48AA-8DC5-8EEF928A05D8}" srcOrd="1" destOrd="0" presId="urn:microsoft.com/office/officeart/2005/8/layout/hList7"/>
    <dgm:cxn modelId="{8132BACD-1E3F-400F-B0FA-D53D3B18F9D3}" type="presParOf" srcId="{7511FC38-BD83-445F-89AD-CE06B4362B97}" destId="{40F53E34-3645-49D2-ABEB-477424CE5EA1}" srcOrd="2" destOrd="0" presId="urn:microsoft.com/office/officeart/2005/8/layout/hList7"/>
    <dgm:cxn modelId="{CF629909-F18C-40C1-B4D9-872029C625C2}" type="presParOf" srcId="{7511FC38-BD83-445F-89AD-CE06B4362B97}" destId="{FBFCE522-52BD-478B-99A2-35751C7BC17A}" srcOrd="3" destOrd="0" presId="urn:microsoft.com/office/officeart/2005/8/layout/hList7"/>
    <dgm:cxn modelId="{6BAD02B2-48FF-4F38-9C5E-E2B08B263E17}" type="presParOf" srcId="{642BFB93-0380-448B-80EB-5839D3AEE8DD}" destId="{66ADC899-555C-41E3-8156-67E1DDC77CFB}" srcOrd="5" destOrd="0" presId="urn:microsoft.com/office/officeart/2005/8/layout/hList7"/>
    <dgm:cxn modelId="{239F6F79-A15E-4F1F-A46C-02276548C77E}" type="presParOf" srcId="{642BFB93-0380-448B-80EB-5839D3AEE8DD}" destId="{BBC6A029-0881-45CC-8433-000D274CB096}" srcOrd="6" destOrd="0" presId="urn:microsoft.com/office/officeart/2005/8/layout/hList7"/>
    <dgm:cxn modelId="{A291044A-4729-4B0C-8AF7-176DB977521C}" type="presParOf" srcId="{BBC6A029-0881-45CC-8433-000D274CB096}" destId="{AC7AED97-0859-4B7C-9BD9-CC4117A14176}" srcOrd="0" destOrd="0" presId="urn:microsoft.com/office/officeart/2005/8/layout/hList7"/>
    <dgm:cxn modelId="{DA75848E-5B4A-4E70-AA46-ACFEE9F80FEA}" type="presParOf" srcId="{BBC6A029-0881-45CC-8433-000D274CB096}" destId="{136836B1-1D78-44DC-B7DA-5B66984E0E4D}" srcOrd="1" destOrd="0" presId="urn:microsoft.com/office/officeart/2005/8/layout/hList7"/>
    <dgm:cxn modelId="{06188D70-E8E0-40D1-BD9F-2450EF4A2AE1}" type="presParOf" srcId="{BBC6A029-0881-45CC-8433-000D274CB096}" destId="{82F2040B-1DD7-4BDC-AEA8-DE3DD2AE627D}" srcOrd="2" destOrd="0" presId="urn:microsoft.com/office/officeart/2005/8/layout/hList7"/>
    <dgm:cxn modelId="{67F4A513-0651-48B5-9AC5-D690F5C1F41E}" type="presParOf" srcId="{BBC6A029-0881-45CC-8433-000D274CB096}" destId="{417AAD96-DD23-40CB-9F5A-45D0ED7E2B58}" srcOrd="3" destOrd="0" presId="urn:microsoft.com/office/officeart/2005/8/layout/hList7"/>
    <dgm:cxn modelId="{E65AAA41-6A77-4C9D-9114-1915C249F654}" type="presParOf" srcId="{642BFB93-0380-448B-80EB-5839D3AEE8DD}" destId="{DB1267D0-3C9D-40B6-BBFD-449E7DD285DD}" srcOrd="7" destOrd="0" presId="urn:microsoft.com/office/officeart/2005/8/layout/hList7"/>
    <dgm:cxn modelId="{B1226456-7FFF-495C-87B6-10BA66ECF06D}" type="presParOf" srcId="{642BFB93-0380-448B-80EB-5839D3AEE8DD}" destId="{DFCEB607-0E39-41D3-8E20-F038F2CBCA73}" srcOrd="8" destOrd="0" presId="urn:microsoft.com/office/officeart/2005/8/layout/hList7"/>
    <dgm:cxn modelId="{CF9268E4-C0CC-4B05-BED5-6BE0C859815C}" type="presParOf" srcId="{DFCEB607-0E39-41D3-8E20-F038F2CBCA73}" destId="{02C367B3-029B-4D49-926D-4B3B422EE7E6}" srcOrd="0" destOrd="0" presId="urn:microsoft.com/office/officeart/2005/8/layout/hList7"/>
    <dgm:cxn modelId="{7230EAC9-06AF-483D-B52A-B2C7497AD5C1}" type="presParOf" srcId="{DFCEB607-0E39-41D3-8E20-F038F2CBCA73}" destId="{CA42A245-AB9F-47CD-9BB6-3A132AB198C1}" srcOrd="1" destOrd="0" presId="urn:microsoft.com/office/officeart/2005/8/layout/hList7"/>
    <dgm:cxn modelId="{3DCEE496-7CE0-4F97-855C-BFDD625B9491}" type="presParOf" srcId="{DFCEB607-0E39-41D3-8E20-F038F2CBCA73}" destId="{0554C055-5DE9-4966-AC53-DA89CA961CEB}" srcOrd="2" destOrd="0" presId="urn:microsoft.com/office/officeart/2005/8/layout/hList7"/>
    <dgm:cxn modelId="{92C974D5-9D8A-4ADE-B292-9AD73B5AF48D}" type="presParOf" srcId="{DFCEB607-0E39-41D3-8E20-F038F2CBCA73}" destId="{2A89796B-615D-44A7-AAB9-4F68B5B0D902}" srcOrd="3" destOrd="0" presId="urn:microsoft.com/office/officeart/2005/8/layout/hList7"/>
    <dgm:cxn modelId="{6E246391-6BF2-4DD2-8CB8-10B5C12DA5AC}" type="presParOf" srcId="{642BFB93-0380-448B-80EB-5839D3AEE8DD}" destId="{72040575-4498-4897-BC8A-2FC86971692A}" srcOrd="9" destOrd="0" presId="urn:microsoft.com/office/officeart/2005/8/layout/hList7"/>
    <dgm:cxn modelId="{0B9E37A4-E8E3-4E57-8F23-F4A2936962D8}" type="presParOf" srcId="{642BFB93-0380-448B-80EB-5839D3AEE8DD}" destId="{6FE0AB60-3E79-4C28-85A6-58E305A3D4D3}" srcOrd="10" destOrd="0" presId="urn:microsoft.com/office/officeart/2005/8/layout/hList7"/>
    <dgm:cxn modelId="{C8744F35-21A3-47DC-BAEC-726BA0B23350}" type="presParOf" srcId="{6FE0AB60-3E79-4C28-85A6-58E305A3D4D3}" destId="{4D8542D9-2F04-42AC-8DFC-FA5850ECFBD7}" srcOrd="0" destOrd="0" presId="urn:microsoft.com/office/officeart/2005/8/layout/hList7"/>
    <dgm:cxn modelId="{0C06A4A7-5026-4269-A061-F4D984DD859F}" type="presParOf" srcId="{6FE0AB60-3E79-4C28-85A6-58E305A3D4D3}" destId="{AE2BC5FF-D0BE-4C2A-9DDA-29E9F0A913C4}" srcOrd="1" destOrd="0" presId="urn:microsoft.com/office/officeart/2005/8/layout/hList7"/>
    <dgm:cxn modelId="{75BD9770-2078-4970-909D-EE8650C8881A}" type="presParOf" srcId="{6FE0AB60-3E79-4C28-85A6-58E305A3D4D3}" destId="{F3542D73-D557-41AE-9CC5-6BDC750A8540}" srcOrd="2" destOrd="0" presId="urn:microsoft.com/office/officeart/2005/8/layout/hList7"/>
    <dgm:cxn modelId="{DA17A380-B2F7-4784-ADEE-7800915119CD}" type="presParOf" srcId="{6FE0AB60-3E79-4C28-85A6-58E305A3D4D3}" destId="{B8C8D2DA-3ABB-4E4B-84C2-CD18377E40CF}" srcOrd="3" destOrd="0" presId="urn:microsoft.com/office/officeart/2005/8/layout/hList7"/>
    <dgm:cxn modelId="{50DDD323-5C74-4339-A241-BEF751F61B15}" type="presParOf" srcId="{642BFB93-0380-448B-80EB-5839D3AEE8DD}" destId="{415259AD-AC9C-45D4-9336-33055B1BC6C2}" srcOrd="11" destOrd="0" presId="urn:microsoft.com/office/officeart/2005/8/layout/hList7"/>
    <dgm:cxn modelId="{76089ED7-BD77-44E2-8FD8-3AC2F87C3057}" type="presParOf" srcId="{642BFB93-0380-448B-80EB-5839D3AEE8DD}" destId="{05340024-EEC3-4D71-8556-39B8F2798AA0}" srcOrd="12" destOrd="0" presId="urn:microsoft.com/office/officeart/2005/8/layout/hList7"/>
    <dgm:cxn modelId="{5A01319A-B3D2-4D98-8DF3-C5638D46267F}" type="presParOf" srcId="{05340024-EEC3-4D71-8556-39B8F2798AA0}" destId="{10B2C965-2E04-4167-BFAD-125779B90FB8}" srcOrd="0" destOrd="0" presId="urn:microsoft.com/office/officeart/2005/8/layout/hList7"/>
    <dgm:cxn modelId="{294E5071-EC59-4E93-81ED-6A221A4D8965}" type="presParOf" srcId="{05340024-EEC3-4D71-8556-39B8F2798AA0}" destId="{9D9CEBB1-C0C4-4116-9530-66F5F44F03EE}" srcOrd="1" destOrd="0" presId="urn:microsoft.com/office/officeart/2005/8/layout/hList7"/>
    <dgm:cxn modelId="{678CC124-D1DA-4D18-BD9A-978CEF6223DF}" type="presParOf" srcId="{05340024-EEC3-4D71-8556-39B8F2798AA0}" destId="{FD365A16-3A7F-4770-8144-27033D34CA7D}" srcOrd="2" destOrd="0" presId="urn:microsoft.com/office/officeart/2005/8/layout/hList7"/>
    <dgm:cxn modelId="{79CA67AD-8D18-44BC-BE9A-302C6E52355C}" type="presParOf" srcId="{05340024-EEC3-4D71-8556-39B8F2798AA0}" destId="{6840413A-D2CB-4F79-A05D-C97997E9C373}" srcOrd="3" destOrd="0" presId="urn:microsoft.com/office/officeart/2005/8/layout/hList7"/>
    <dgm:cxn modelId="{913CC1A0-5963-4BDD-B3B6-D4B044A1ECC9}" type="presParOf" srcId="{642BFB93-0380-448B-80EB-5839D3AEE8DD}" destId="{2E714A8E-C048-46E5-B9B9-A1D1E113555D}" srcOrd="13" destOrd="0" presId="urn:microsoft.com/office/officeart/2005/8/layout/hList7"/>
    <dgm:cxn modelId="{B8AFD2C8-EB64-479F-BDA6-5564F7F63369}" type="presParOf" srcId="{642BFB93-0380-448B-80EB-5839D3AEE8DD}" destId="{6CAD8DA3-96FA-42AD-98B2-747043FFEFC6}" srcOrd="14" destOrd="0" presId="urn:microsoft.com/office/officeart/2005/8/layout/hList7"/>
    <dgm:cxn modelId="{65AAF007-175B-4672-9DD6-02177A5520BE}" type="presParOf" srcId="{6CAD8DA3-96FA-42AD-98B2-747043FFEFC6}" destId="{E660DC37-EB47-47B9-8E79-EFD1A776AC67}" srcOrd="0" destOrd="0" presId="urn:microsoft.com/office/officeart/2005/8/layout/hList7"/>
    <dgm:cxn modelId="{E1FEFE61-DF3A-44D6-8754-A7154AD98C50}" type="presParOf" srcId="{6CAD8DA3-96FA-42AD-98B2-747043FFEFC6}" destId="{95777F1E-1B2E-4F85-B666-A93D7E8CCE62}" srcOrd="1" destOrd="0" presId="urn:microsoft.com/office/officeart/2005/8/layout/hList7"/>
    <dgm:cxn modelId="{DBA2B700-9B90-456A-B09F-A274A1FCB9A9}" type="presParOf" srcId="{6CAD8DA3-96FA-42AD-98B2-747043FFEFC6}" destId="{D000D946-3F85-4227-B0EB-A1AC434036ED}" srcOrd="2" destOrd="0" presId="urn:microsoft.com/office/officeart/2005/8/layout/hList7"/>
    <dgm:cxn modelId="{3A6FD43C-CE8F-419C-8881-C39AC15E2D66}" type="presParOf" srcId="{6CAD8DA3-96FA-42AD-98B2-747043FFEFC6}" destId="{CF6BB7A1-E0BE-433F-9492-E6B274753AC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C13AA-7F16-4EE2-917C-A39A02A6A331}" type="doc">
      <dgm:prSet loTypeId="urn:microsoft.com/office/officeart/2005/8/layout/hList7" loCatId="picture" qsTypeId="urn:microsoft.com/office/officeart/2005/8/quickstyle/simple1" qsCatId="simple" csTypeId="urn:microsoft.com/office/officeart/2005/8/colors/accent1_2" csCatId="accent1" phldr="1"/>
      <dgm:spPr/>
    </dgm:pt>
    <dgm:pt modelId="{E565C85A-0793-4E03-9722-DEA29DC787D9}">
      <dgm:prSet phldrT="[Κείμενο]"/>
      <dgm:spPr/>
      <dgm:t>
        <a:bodyPr/>
        <a:lstStyle/>
        <a:p>
          <a:r>
            <a:rPr lang="el-GR" dirty="0"/>
            <a:t>ΑΛΠΙΚΟ ΣΚΙ</a:t>
          </a:r>
        </a:p>
      </dgm:t>
    </dgm:pt>
    <dgm:pt modelId="{3C7E7277-0C41-4E97-917A-BEC4425AEC2F}" type="parTrans" cxnId="{5E73C01F-353D-46A0-9DEA-29D7B1D0EE12}">
      <dgm:prSet/>
      <dgm:spPr/>
      <dgm:t>
        <a:bodyPr/>
        <a:lstStyle/>
        <a:p>
          <a:endParaRPr lang="el-GR"/>
        </a:p>
      </dgm:t>
    </dgm:pt>
    <dgm:pt modelId="{D00F76C2-0DEB-421F-A3BC-D776FD5DE15C}" type="sibTrans" cxnId="{5E73C01F-353D-46A0-9DEA-29D7B1D0EE12}">
      <dgm:prSet/>
      <dgm:spPr/>
      <dgm:t>
        <a:bodyPr/>
        <a:lstStyle/>
        <a:p>
          <a:endParaRPr lang="el-GR"/>
        </a:p>
      </dgm:t>
    </dgm:pt>
    <dgm:pt modelId="{7DD567C8-39D4-40E3-80E1-6CAE4D04AF64}">
      <dgm:prSet phldrT="[Κείμενο]"/>
      <dgm:spPr/>
      <dgm:t>
        <a:bodyPr/>
        <a:lstStyle/>
        <a:p>
          <a:r>
            <a:rPr lang="en-US" dirty="0"/>
            <a:t>CROSS-COUNTRY</a:t>
          </a:r>
          <a:r>
            <a:rPr lang="en-US" baseline="0" dirty="0"/>
            <a:t> SKIING</a:t>
          </a:r>
          <a:endParaRPr lang="el-GR" dirty="0"/>
        </a:p>
      </dgm:t>
    </dgm:pt>
    <dgm:pt modelId="{F32722B9-D1F0-4778-894A-FFFDD2D7FDC9}" type="parTrans" cxnId="{00F1C954-445B-4BEE-95C5-362DF01C5D6A}">
      <dgm:prSet/>
      <dgm:spPr/>
      <dgm:t>
        <a:bodyPr/>
        <a:lstStyle/>
        <a:p>
          <a:endParaRPr lang="el-GR"/>
        </a:p>
      </dgm:t>
    </dgm:pt>
    <dgm:pt modelId="{802CADFD-76A8-448E-8DD0-118FF983C258}" type="sibTrans" cxnId="{00F1C954-445B-4BEE-95C5-362DF01C5D6A}">
      <dgm:prSet/>
      <dgm:spPr/>
      <dgm:t>
        <a:bodyPr/>
        <a:lstStyle/>
        <a:p>
          <a:endParaRPr lang="el-GR"/>
        </a:p>
      </dgm:t>
    </dgm:pt>
    <dgm:pt modelId="{F0E78B18-09F6-44E2-B354-88FBDE3371D3}">
      <dgm:prSet phldrT="[Κείμενο]"/>
      <dgm:spPr/>
      <dgm:t>
        <a:bodyPr/>
        <a:lstStyle/>
        <a:p>
          <a:r>
            <a:rPr lang="el-GR" dirty="0"/>
            <a:t>ΧΟΚΕΙ ΕΠΙ ΠΑΓΟΥ</a:t>
          </a:r>
        </a:p>
      </dgm:t>
    </dgm:pt>
    <dgm:pt modelId="{FE39FD4D-201D-44FB-A8F2-67CCA7FC3AEB}" type="parTrans" cxnId="{ABBCD0CD-5CF9-4431-B39F-3C0BEF825A8D}">
      <dgm:prSet/>
      <dgm:spPr/>
      <dgm:t>
        <a:bodyPr/>
        <a:lstStyle/>
        <a:p>
          <a:endParaRPr lang="el-GR"/>
        </a:p>
      </dgm:t>
    </dgm:pt>
    <dgm:pt modelId="{437FB205-CD5D-4512-81F2-8EA2BF74CB8C}" type="sibTrans" cxnId="{ABBCD0CD-5CF9-4431-B39F-3C0BEF825A8D}">
      <dgm:prSet/>
      <dgm:spPr/>
      <dgm:t>
        <a:bodyPr/>
        <a:lstStyle/>
        <a:p>
          <a:endParaRPr lang="el-GR"/>
        </a:p>
      </dgm:t>
    </dgm:pt>
    <dgm:pt modelId="{73BADAC6-6EE8-43F9-81F1-3D7F537AE942}" type="pres">
      <dgm:prSet presAssocID="{F0AC13AA-7F16-4EE2-917C-A39A02A6A331}" presName="Name0" presStyleCnt="0">
        <dgm:presLayoutVars>
          <dgm:dir/>
          <dgm:resizeHandles val="exact"/>
        </dgm:presLayoutVars>
      </dgm:prSet>
      <dgm:spPr/>
    </dgm:pt>
    <dgm:pt modelId="{35791605-CCE3-4919-978C-F574627656D4}" type="pres">
      <dgm:prSet presAssocID="{F0AC13AA-7F16-4EE2-917C-A39A02A6A331}" presName="fgShape" presStyleLbl="fgShp" presStyleIdx="0" presStyleCnt="1"/>
      <dgm:spPr/>
    </dgm:pt>
    <dgm:pt modelId="{62526DDE-86A8-4DCA-9F0C-7718572AE6D8}" type="pres">
      <dgm:prSet presAssocID="{F0AC13AA-7F16-4EE2-917C-A39A02A6A331}" presName="linComp" presStyleCnt="0"/>
      <dgm:spPr/>
    </dgm:pt>
    <dgm:pt modelId="{C9F90ADE-28E1-426C-A8CD-B9B297B80BA9}" type="pres">
      <dgm:prSet presAssocID="{E565C85A-0793-4E03-9722-DEA29DC787D9}" presName="compNode" presStyleCnt="0"/>
      <dgm:spPr/>
    </dgm:pt>
    <dgm:pt modelId="{E5A4A502-688A-4A78-ABCA-DA310CFA8C28}" type="pres">
      <dgm:prSet presAssocID="{E565C85A-0793-4E03-9722-DEA29DC787D9}" presName="bkgdShape" presStyleLbl="node1" presStyleIdx="0" presStyleCnt="3"/>
      <dgm:spPr/>
    </dgm:pt>
    <dgm:pt modelId="{53045466-C5FB-423D-854B-22AC1D7F869E}" type="pres">
      <dgm:prSet presAssocID="{E565C85A-0793-4E03-9722-DEA29DC787D9}" presName="nodeTx" presStyleLbl="node1" presStyleIdx="0" presStyleCnt="3">
        <dgm:presLayoutVars>
          <dgm:bulletEnabled val="1"/>
        </dgm:presLayoutVars>
      </dgm:prSet>
      <dgm:spPr/>
    </dgm:pt>
    <dgm:pt modelId="{DA2C0BF3-35A8-4962-A62D-9382C56DA553}" type="pres">
      <dgm:prSet presAssocID="{E565C85A-0793-4E03-9722-DEA29DC787D9}" presName="invisiNode" presStyleLbl="node1" presStyleIdx="0" presStyleCnt="3"/>
      <dgm:spPr/>
    </dgm:pt>
    <dgm:pt modelId="{11577C15-C8BE-435F-BC10-8AC52E5B4478}" type="pres">
      <dgm:prSet presAssocID="{E565C85A-0793-4E03-9722-DEA29DC787D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5B6828F3-46DA-4A8E-9D16-A90380D5E729}" type="pres">
      <dgm:prSet presAssocID="{D00F76C2-0DEB-421F-A3BC-D776FD5DE15C}" presName="sibTrans" presStyleLbl="sibTrans2D1" presStyleIdx="0" presStyleCnt="0"/>
      <dgm:spPr/>
    </dgm:pt>
    <dgm:pt modelId="{B18242DF-8EFB-469A-9C72-204DE1E27C5C}" type="pres">
      <dgm:prSet presAssocID="{7DD567C8-39D4-40E3-80E1-6CAE4D04AF64}" presName="compNode" presStyleCnt="0"/>
      <dgm:spPr/>
    </dgm:pt>
    <dgm:pt modelId="{4CFA6660-230B-48DF-A963-F089B5246403}" type="pres">
      <dgm:prSet presAssocID="{7DD567C8-39D4-40E3-80E1-6CAE4D04AF64}" presName="bkgdShape" presStyleLbl="node1" presStyleIdx="1" presStyleCnt="3" custLinFactNeighborX="-1192" custLinFactNeighborY="-232"/>
      <dgm:spPr/>
    </dgm:pt>
    <dgm:pt modelId="{EAB734CD-BCBC-427E-A831-A6FB3CF7539C}" type="pres">
      <dgm:prSet presAssocID="{7DD567C8-39D4-40E3-80E1-6CAE4D04AF64}" presName="nodeTx" presStyleLbl="node1" presStyleIdx="1" presStyleCnt="3">
        <dgm:presLayoutVars>
          <dgm:bulletEnabled val="1"/>
        </dgm:presLayoutVars>
      </dgm:prSet>
      <dgm:spPr/>
    </dgm:pt>
    <dgm:pt modelId="{3C9D9028-1DE8-455D-8871-3F8B79BFD7F9}" type="pres">
      <dgm:prSet presAssocID="{7DD567C8-39D4-40E3-80E1-6CAE4D04AF64}" presName="invisiNode" presStyleLbl="node1" presStyleIdx="1" presStyleCnt="3"/>
      <dgm:spPr/>
    </dgm:pt>
    <dgm:pt modelId="{971F5811-EDEB-4745-BE29-8A17806411AE}" type="pres">
      <dgm:prSet presAssocID="{7DD567C8-39D4-40E3-80E1-6CAE4D04AF6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6B14CD3C-8F74-4B25-A7CB-265ED687D2B7}" type="pres">
      <dgm:prSet presAssocID="{802CADFD-76A8-448E-8DD0-118FF983C258}" presName="sibTrans" presStyleLbl="sibTrans2D1" presStyleIdx="0" presStyleCnt="0"/>
      <dgm:spPr/>
    </dgm:pt>
    <dgm:pt modelId="{A1BB18E9-3839-4659-9F5F-708DA02B1914}" type="pres">
      <dgm:prSet presAssocID="{F0E78B18-09F6-44E2-B354-88FBDE3371D3}" presName="compNode" presStyleCnt="0"/>
      <dgm:spPr/>
    </dgm:pt>
    <dgm:pt modelId="{AF394537-4BFC-431D-A1AE-84AF57AB148C}" type="pres">
      <dgm:prSet presAssocID="{F0E78B18-09F6-44E2-B354-88FBDE3371D3}" presName="bkgdShape" presStyleLbl="node1" presStyleIdx="2" presStyleCnt="3"/>
      <dgm:spPr/>
    </dgm:pt>
    <dgm:pt modelId="{3B9D163F-5624-48FB-AF18-5F714D465CA7}" type="pres">
      <dgm:prSet presAssocID="{F0E78B18-09F6-44E2-B354-88FBDE3371D3}" presName="nodeTx" presStyleLbl="node1" presStyleIdx="2" presStyleCnt="3">
        <dgm:presLayoutVars>
          <dgm:bulletEnabled val="1"/>
        </dgm:presLayoutVars>
      </dgm:prSet>
      <dgm:spPr/>
    </dgm:pt>
    <dgm:pt modelId="{AFAF7B45-CF63-49D3-B9A5-4C4B1FD038CA}" type="pres">
      <dgm:prSet presAssocID="{F0E78B18-09F6-44E2-B354-88FBDE3371D3}" presName="invisiNode" presStyleLbl="node1" presStyleIdx="2" presStyleCnt="3"/>
      <dgm:spPr/>
    </dgm:pt>
    <dgm:pt modelId="{ACEB0495-F133-4A37-848C-65F982C3B85E}" type="pres">
      <dgm:prSet presAssocID="{F0E78B18-09F6-44E2-B354-88FBDE3371D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Lst>
  <dgm:cxnLst>
    <dgm:cxn modelId="{FAAA500B-6DBE-4C08-B32E-908DFBCEF963}" type="presOf" srcId="{F0AC13AA-7F16-4EE2-917C-A39A02A6A331}" destId="{73BADAC6-6EE8-43F9-81F1-3D7F537AE942}" srcOrd="0" destOrd="0" presId="urn:microsoft.com/office/officeart/2005/8/layout/hList7"/>
    <dgm:cxn modelId="{5E73C01F-353D-46A0-9DEA-29D7B1D0EE12}" srcId="{F0AC13AA-7F16-4EE2-917C-A39A02A6A331}" destId="{E565C85A-0793-4E03-9722-DEA29DC787D9}" srcOrd="0" destOrd="0" parTransId="{3C7E7277-0C41-4E97-917A-BEC4425AEC2F}" sibTransId="{D00F76C2-0DEB-421F-A3BC-D776FD5DE15C}"/>
    <dgm:cxn modelId="{6D0E5227-FB88-4E73-BC68-43CC475C5040}" type="presOf" srcId="{7DD567C8-39D4-40E3-80E1-6CAE4D04AF64}" destId="{EAB734CD-BCBC-427E-A831-A6FB3CF7539C}" srcOrd="1" destOrd="0" presId="urn:microsoft.com/office/officeart/2005/8/layout/hList7"/>
    <dgm:cxn modelId="{DC9E2D38-F637-47FC-8954-8AA3B1555F51}" type="presOf" srcId="{F0E78B18-09F6-44E2-B354-88FBDE3371D3}" destId="{3B9D163F-5624-48FB-AF18-5F714D465CA7}" srcOrd="1" destOrd="0" presId="urn:microsoft.com/office/officeart/2005/8/layout/hList7"/>
    <dgm:cxn modelId="{AA440B5C-9053-450A-A7F9-AD9349BCAAF7}" type="presOf" srcId="{E565C85A-0793-4E03-9722-DEA29DC787D9}" destId="{53045466-C5FB-423D-854B-22AC1D7F869E}" srcOrd="1" destOrd="0" presId="urn:microsoft.com/office/officeart/2005/8/layout/hList7"/>
    <dgm:cxn modelId="{B8248D49-8D37-4912-ACE2-42D5E1DA1D84}" type="presOf" srcId="{E565C85A-0793-4E03-9722-DEA29DC787D9}" destId="{E5A4A502-688A-4A78-ABCA-DA310CFA8C28}" srcOrd="0" destOrd="0" presId="urn:microsoft.com/office/officeart/2005/8/layout/hList7"/>
    <dgm:cxn modelId="{00F1C954-445B-4BEE-95C5-362DF01C5D6A}" srcId="{F0AC13AA-7F16-4EE2-917C-A39A02A6A331}" destId="{7DD567C8-39D4-40E3-80E1-6CAE4D04AF64}" srcOrd="1" destOrd="0" parTransId="{F32722B9-D1F0-4778-894A-FFFDD2D7FDC9}" sibTransId="{802CADFD-76A8-448E-8DD0-118FF983C258}"/>
    <dgm:cxn modelId="{1154AC7F-EB5E-4C8D-8B56-58BD37DE4A09}" type="presOf" srcId="{802CADFD-76A8-448E-8DD0-118FF983C258}" destId="{6B14CD3C-8F74-4B25-A7CB-265ED687D2B7}" srcOrd="0" destOrd="0" presId="urn:microsoft.com/office/officeart/2005/8/layout/hList7"/>
    <dgm:cxn modelId="{7C7D49C1-80B3-4861-A837-3240AF61F8FD}" type="presOf" srcId="{7DD567C8-39D4-40E3-80E1-6CAE4D04AF64}" destId="{4CFA6660-230B-48DF-A963-F089B5246403}" srcOrd="0" destOrd="0" presId="urn:microsoft.com/office/officeart/2005/8/layout/hList7"/>
    <dgm:cxn modelId="{ABBCD0CD-5CF9-4431-B39F-3C0BEF825A8D}" srcId="{F0AC13AA-7F16-4EE2-917C-A39A02A6A331}" destId="{F0E78B18-09F6-44E2-B354-88FBDE3371D3}" srcOrd="2" destOrd="0" parTransId="{FE39FD4D-201D-44FB-A8F2-67CCA7FC3AEB}" sibTransId="{437FB205-CD5D-4512-81F2-8EA2BF74CB8C}"/>
    <dgm:cxn modelId="{3628A0CE-574E-4C9F-A330-72EBBB922011}" type="presOf" srcId="{D00F76C2-0DEB-421F-A3BC-D776FD5DE15C}" destId="{5B6828F3-46DA-4A8E-9D16-A90380D5E729}" srcOrd="0" destOrd="0" presId="urn:microsoft.com/office/officeart/2005/8/layout/hList7"/>
    <dgm:cxn modelId="{933413F3-0B9D-4CB0-9DE4-69CBABCE960C}" type="presOf" srcId="{F0E78B18-09F6-44E2-B354-88FBDE3371D3}" destId="{AF394537-4BFC-431D-A1AE-84AF57AB148C}" srcOrd="0" destOrd="0" presId="urn:microsoft.com/office/officeart/2005/8/layout/hList7"/>
    <dgm:cxn modelId="{DEB51123-B220-4DBC-ABF2-01ABEB880B6F}" type="presParOf" srcId="{73BADAC6-6EE8-43F9-81F1-3D7F537AE942}" destId="{35791605-CCE3-4919-978C-F574627656D4}" srcOrd="0" destOrd="0" presId="urn:microsoft.com/office/officeart/2005/8/layout/hList7"/>
    <dgm:cxn modelId="{6ED96D65-1D58-463A-89F4-11BD8AD2157A}" type="presParOf" srcId="{73BADAC6-6EE8-43F9-81F1-3D7F537AE942}" destId="{62526DDE-86A8-4DCA-9F0C-7718572AE6D8}" srcOrd="1" destOrd="0" presId="urn:microsoft.com/office/officeart/2005/8/layout/hList7"/>
    <dgm:cxn modelId="{36D55F23-FFDD-4CC4-9DDD-903BA0FDD944}" type="presParOf" srcId="{62526DDE-86A8-4DCA-9F0C-7718572AE6D8}" destId="{C9F90ADE-28E1-426C-A8CD-B9B297B80BA9}" srcOrd="0" destOrd="0" presId="urn:microsoft.com/office/officeart/2005/8/layout/hList7"/>
    <dgm:cxn modelId="{34E34C2B-4604-42ED-8CF4-A681B5DE296F}" type="presParOf" srcId="{C9F90ADE-28E1-426C-A8CD-B9B297B80BA9}" destId="{E5A4A502-688A-4A78-ABCA-DA310CFA8C28}" srcOrd="0" destOrd="0" presId="urn:microsoft.com/office/officeart/2005/8/layout/hList7"/>
    <dgm:cxn modelId="{5987C474-1397-441D-9E15-CF863F3EC2BB}" type="presParOf" srcId="{C9F90ADE-28E1-426C-A8CD-B9B297B80BA9}" destId="{53045466-C5FB-423D-854B-22AC1D7F869E}" srcOrd="1" destOrd="0" presId="urn:microsoft.com/office/officeart/2005/8/layout/hList7"/>
    <dgm:cxn modelId="{3434F755-8698-46BE-89F4-915CF6A5311C}" type="presParOf" srcId="{C9F90ADE-28E1-426C-A8CD-B9B297B80BA9}" destId="{DA2C0BF3-35A8-4962-A62D-9382C56DA553}" srcOrd="2" destOrd="0" presId="urn:microsoft.com/office/officeart/2005/8/layout/hList7"/>
    <dgm:cxn modelId="{3CECDC1C-F30A-4E93-897A-1F07C487BD15}" type="presParOf" srcId="{C9F90ADE-28E1-426C-A8CD-B9B297B80BA9}" destId="{11577C15-C8BE-435F-BC10-8AC52E5B4478}" srcOrd="3" destOrd="0" presId="urn:microsoft.com/office/officeart/2005/8/layout/hList7"/>
    <dgm:cxn modelId="{B19910FC-D0D8-455F-B23D-6942901AC1CC}" type="presParOf" srcId="{62526DDE-86A8-4DCA-9F0C-7718572AE6D8}" destId="{5B6828F3-46DA-4A8E-9D16-A90380D5E729}" srcOrd="1" destOrd="0" presId="urn:microsoft.com/office/officeart/2005/8/layout/hList7"/>
    <dgm:cxn modelId="{36229C85-002A-4C4C-B70F-FCA3D842461D}" type="presParOf" srcId="{62526DDE-86A8-4DCA-9F0C-7718572AE6D8}" destId="{B18242DF-8EFB-469A-9C72-204DE1E27C5C}" srcOrd="2" destOrd="0" presId="urn:microsoft.com/office/officeart/2005/8/layout/hList7"/>
    <dgm:cxn modelId="{B7F4A555-B815-4603-A32F-9738D42C5710}" type="presParOf" srcId="{B18242DF-8EFB-469A-9C72-204DE1E27C5C}" destId="{4CFA6660-230B-48DF-A963-F089B5246403}" srcOrd="0" destOrd="0" presId="urn:microsoft.com/office/officeart/2005/8/layout/hList7"/>
    <dgm:cxn modelId="{65D2BB76-54E8-40BE-ABCC-EFA70628ABC1}" type="presParOf" srcId="{B18242DF-8EFB-469A-9C72-204DE1E27C5C}" destId="{EAB734CD-BCBC-427E-A831-A6FB3CF7539C}" srcOrd="1" destOrd="0" presId="urn:microsoft.com/office/officeart/2005/8/layout/hList7"/>
    <dgm:cxn modelId="{F325E261-0D4C-4F7D-AFDB-7914FB169628}" type="presParOf" srcId="{B18242DF-8EFB-469A-9C72-204DE1E27C5C}" destId="{3C9D9028-1DE8-455D-8871-3F8B79BFD7F9}" srcOrd="2" destOrd="0" presId="urn:microsoft.com/office/officeart/2005/8/layout/hList7"/>
    <dgm:cxn modelId="{4E41B8D7-46BF-4F15-BE58-D3F10410C2CB}" type="presParOf" srcId="{B18242DF-8EFB-469A-9C72-204DE1E27C5C}" destId="{971F5811-EDEB-4745-BE29-8A17806411AE}" srcOrd="3" destOrd="0" presId="urn:microsoft.com/office/officeart/2005/8/layout/hList7"/>
    <dgm:cxn modelId="{8974D3FC-3D21-4692-AA58-EACC406D057B}" type="presParOf" srcId="{62526DDE-86A8-4DCA-9F0C-7718572AE6D8}" destId="{6B14CD3C-8F74-4B25-A7CB-265ED687D2B7}" srcOrd="3" destOrd="0" presId="urn:microsoft.com/office/officeart/2005/8/layout/hList7"/>
    <dgm:cxn modelId="{3DB95FC8-7C85-49D3-95F3-47BB96ABDAC9}" type="presParOf" srcId="{62526DDE-86A8-4DCA-9F0C-7718572AE6D8}" destId="{A1BB18E9-3839-4659-9F5F-708DA02B1914}" srcOrd="4" destOrd="0" presId="urn:microsoft.com/office/officeart/2005/8/layout/hList7"/>
    <dgm:cxn modelId="{5FB188B3-6581-4F0F-8416-0DDD7E4C866D}" type="presParOf" srcId="{A1BB18E9-3839-4659-9F5F-708DA02B1914}" destId="{AF394537-4BFC-431D-A1AE-84AF57AB148C}" srcOrd="0" destOrd="0" presId="urn:microsoft.com/office/officeart/2005/8/layout/hList7"/>
    <dgm:cxn modelId="{A556862A-B158-476A-B98C-AB12C47DA306}" type="presParOf" srcId="{A1BB18E9-3839-4659-9F5F-708DA02B1914}" destId="{3B9D163F-5624-48FB-AF18-5F714D465CA7}" srcOrd="1" destOrd="0" presId="urn:microsoft.com/office/officeart/2005/8/layout/hList7"/>
    <dgm:cxn modelId="{BC1F1992-DADF-4FE2-9F45-F82A7AFA6AF9}" type="presParOf" srcId="{A1BB18E9-3839-4659-9F5F-708DA02B1914}" destId="{AFAF7B45-CF63-49D3-B9A5-4C4B1FD038CA}" srcOrd="2" destOrd="0" presId="urn:microsoft.com/office/officeart/2005/8/layout/hList7"/>
    <dgm:cxn modelId="{8286AEDF-0D69-42CB-A119-1CD150B79C47}" type="presParOf" srcId="{A1BB18E9-3839-4659-9F5F-708DA02B1914}" destId="{ACEB0495-F133-4A37-848C-65F982C3B85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39C98-A7A1-43C1-A7F2-3C32C095BE61}">
      <dsp:nvSpPr>
        <dsp:cNvPr id="0" name=""/>
        <dsp:cNvSpPr/>
      </dsp:nvSpPr>
      <dsp:spPr>
        <a:xfrm>
          <a:off x="54509" y="1423"/>
          <a:ext cx="3877926" cy="38779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b="1" u="sng" kern="1200" dirty="0">
              <a:effectLst>
                <a:outerShdw blurRad="38100" dist="38100" dir="2700000" algn="tl">
                  <a:srgbClr val="000000">
                    <a:alpha val="43137"/>
                  </a:srgbClr>
                </a:outerShdw>
              </a:effectLst>
            </a:rPr>
            <a:t>Οι </a:t>
          </a:r>
          <a:r>
            <a:rPr lang="el-GR" sz="1900" b="1" u="sng" kern="1200" dirty="0" err="1">
              <a:effectLst>
                <a:outerShdw blurRad="38100" dist="38100" dir="2700000" algn="tl">
                  <a:srgbClr val="000000">
                    <a:alpha val="43137"/>
                  </a:srgbClr>
                </a:outerShdw>
              </a:effectLst>
            </a:rPr>
            <a:t>παραολυμπιακοί</a:t>
          </a:r>
          <a:r>
            <a:rPr lang="el-GR" sz="1900" b="1" u="sng" kern="1200" dirty="0">
              <a:effectLst>
                <a:outerShdw blurRad="38100" dist="38100" dir="2700000" algn="tl">
                  <a:srgbClr val="000000">
                    <a:alpha val="43137"/>
                  </a:srgbClr>
                </a:outerShdw>
              </a:effectLst>
            </a:rPr>
            <a:t> </a:t>
          </a:r>
          <a:r>
            <a:rPr lang="el-GR" sz="1900" b="1" u="sng" kern="1200" dirty="0" err="1">
              <a:effectLst>
                <a:outerShdw blurRad="38100" dist="38100" dir="2700000" algn="tl">
                  <a:srgbClr val="000000">
                    <a:alpha val="43137"/>
                  </a:srgbClr>
                </a:outerShdw>
              </a:effectLst>
            </a:rPr>
            <a:t>αγωνες</a:t>
          </a:r>
          <a:r>
            <a:rPr lang="el-GR" sz="1900" b="1" u="sng" kern="1200" dirty="0">
              <a:effectLst>
                <a:outerShdw blurRad="38100" dist="38100" dir="2700000" algn="tl">
                  <a:srgbClr val="000000">
                    <a:alpha val="43137"/>
                  </a:srgbClr>
                </a:outerShdw>
              </a:effectLst>
            </a:rPr>
            <a:t>  </a:t>
          </a:r>
          <a:r>
            <a:rPr lang="el-GR" sz="1900" b="0" i="0" kern="1200" dirty="0">
              <a:effectLst>
                <a:outerShdw blurRad="38100" dist="38100" dir="2700000" algn="tl">
                  <a:srgbClr val="000000">
                    <a:alpha val="43137"/>
                  </a:srgbClr>
                </a:outerShdw>
              </a:effectLst>
            </a:rPr>
            <a:t>είναι οι αντίστοιχοι </a:t>
          </a:r>
          <a:r>
            <a:rPr lang="el-GR" sz="1900" kern="1200" dirty="0">
              <a:effectLst>
                <a:outerShdw blurRad="38100" dist="38100" dir="2700000" algn="tl">
                  <a:srgbClr val="000000">
                    <a:alpha val="43137"/>
                  </a:srgbClr>
                </a:outerShdw>
              </a:effectLst>
            </a:rPr>
            <a:t>Ολυμπιακοί Αγώνες </a:t>
          </a:r>
          <a:r>
            <a:rPr lang="el-GR" sz="1900" b="0" i="0" kern="1200" dirty="0">
              <a:effectLst>
                <a:outerShdw blurRad="38100" dist="38100" dir="2700000" algn="tl">
                  <a:srgbClr val="000000">
                    <a:alpha val="43137"/>
                  </a:srgbClr>
                </a:outerShdw>
              </a:effectLst>
            </a:rPr>
            <a:t>για τους αθλητές με κινητικές, οπτικές ή διανοητικές αναπηρίες.</a:t>
          </a:r>
          <a:endParaRPr lang="el-GR" sz="1900" kern="1200" dirty="0">
            <a:effectLst>
              <a:outerShdw blurRad="38100" dist="38100" dir="2700000" algn="tl">
                <a:srgbClr val="000000">
                  <a:alpha val="43137"/>
                </a:srgbClr>
              </a:outerShdw>
            </a:effectLst>
          </a:endParaRPr>
        </a:p>
      </dsp:txBody>
      <dsp:txXfrm>
        <a:off x="622418" y="569332"/>
        <a:ext cx="2742108" cy="2742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C14ED-DBFA-4130-93A3-A6CD0088BB12}">
      <dsp:nvSpPr>
        <dsp:cNvPr id="0" name=""/>
        <dsp:cNvSpPr/>
      </dsp:nvSpPr>
      <dsp:spPr>
        <a:xfrm>
          <a:off x="3478"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ΑΝΤΙΣΦΑΙΡΙΣΗ ΑΜΑΞΙΔΙΩΝ</a:t>
          </a:r>
        </a:p>
      </dsp:txBody>
      <dsp:txXfrm>
        <a:off x="3478" y="1552309"/>
        <a:ext cx="1046249" cy="1552309"/>
      </dsp:txXfrm>
    </dsp:sp>
    <dsp:sp modelId="{136B2CDD-A8A2-4477-91F0-E5EFE7B6FFA9}">
      <dsp:nvSpPr>
        <dsp:cNvPr id="0" name=""/>
        <dsp:cNvSpPr/>
      </dsp:nvSpPr>
      <dsp:spPr>
        <a:xfrm>
          <a:off x="34866" y="232846"/>
          <a:ext cx="983474" cy="12922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7000" r="-8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81316-B0F3-4EC7-82C1-55D5653B0F33}">
      <dsp:nvSpPr>
        <dsp:cNvPr id="0" name=""/>
        <dsp:cNvSpPr/>
      </dsp:nvSpPr>
      <dsp:spPr>
        <a:xfrm>
          <a:off x="1081116"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ΠΟΔΟΣΦΑΙΡΟ 7Χ7</a:t>
          </a:r>
        </a:p>
      </dsp:txBody>
      <dsp:txXfrm>
        <a:off x="1081116" y="1552309"/>
        <a:ext cx="1046249" cy="1552309"/>
      </dsp:txXfrm>
    </dsp:sp>
    <dsp:sp modelId="{265071AC-7E4E-4684-8EA0-984122D8B028}">
      <dsp:nvSpPr>
        <dsp:cNvPr id="0" name=""/>
        <dsp:cNvSpPr/>
      </dsp:nvSpPr>
      <dsp:spPr>
        <a:xfrm>
          <a:off x="1112503" y="232846"/>
          <a:ext cx="983474" cy="12922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B00A4-211D-47F2-885E-1C316D0D533E}">
      <dsp:nvSpPr>
        <dsp:cNvPr id="0" name=""/>
        <dsp:cNvSpPr/>
      </dsp:nvSpPr>
      <dsp:spPr>
        <a:xfrm>
          <a:off x="2158753"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ΠΟΔΗΛΑΣΙΑ</a:t>
          </a:r>
        </a:p>
      </dsp:txBody>
      <dsp:txXfrm>
        <a:off x="2158753" y="1552309"/>
        <a:ext cx="1046249" cy="1552309"/>
      </dsp:txXfrm>
    </dsp:sp>
    <dsp:sp modelId="{FBFCE522-52BD-478B-99A2-35751C7BC17A}">
      <dsp:nvSpPr>
        <dsp:cNvPr id="0" name=""/>
        <dsp:cNvSpPr/>
      </dsp:nvSpPr>
      <dsp:spPr>
        <a:xfrm>
          <a:off x="2190140" y="232846"/>
          <a:ext cx="983474" cy="12922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9000" r="-4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AED97-0859-4B7C-9BD9-CC4117A14176}">
      <dsp:nvSpPr>
        <dsp:cNvPr id="0" name=""/>
        <dsp:cNvSpPr/>
      </dsp:nvSpPr>
      <dsp:spPr>
        <a:xfrm>
          <a:off x="3236390"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ΙΣΤΙΟΠΛΟΙΑ</a:t>
          </a:r>
        </a:p>
      </dsp:txBody>
      <dsp:txXfrm>
        <a:off x="3236390" y="1552309"/>
        <a:ext cx="1046249" cy="1552309"/>
      </dsp:txXfrm>
    </dsp:sp>
    <dsp:sp modelId="{417AAD96-DD23-40CB-9F5A-45D0ED7E2B58}">
      <dsp:nvSpPr>
        <dsp:cNvPr id="0" name=""/>
        <dsp:cNvSpPr/>
      </dsp:nvSpPr>
      <dsp:spPr>
        <a:xfrm>
          <a:off x="3267777" y="232846"/>
          <a:ext cx="983474" cy="12922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9000" r="-7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367B3-029B-4D49-926D-4B3B422EE7E6}">
      <dsp:nvSpPr>
        <dsp:cNvPr id="0" name=""/>
        <dsp:cNvSpPr/>
      </dsp:nvSpPr>
      <dsp:spPr>
        <a:xfrm>
          <a:off x="4314027"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dirty="0"/>
            <a:t>ΙΠΠΑΣΙΑ</a:t>
          </a:r>
        </a:p>
      </dsp:txBody>
      <dsp:txXfrm>
        <a:off x="4314027" y="1552309"/>
        <a:ext cx="1046249" cy="1552309"/>
      </dsp:txXfrm>
    </dsp:sp>
    <dsp:sp modelId="{2A89796B-615D-44A7-AAB9-4F68B5B0D902}">
      <dsp:nvSpPr>
        <dsp:cNvPr id="0" name=""/>
        <dsp:cNvSpPr/>
      </dsp:nvSpPr>
      <dsp:spPr>
        <a:xfrm>
          <a:off x="4345415" y="232846"/>
          <a:ext cx="983474" cy="129229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542D9-2F04-42AC-8DFC-FA5850ECFBD7}">
      <dsp:nvSpPr>
        <dsp:cNvPr id="0" name=""/>
        <dsp:cNvSpPr/>
      </dsp:nvSpPr>
      <dsp:spPr>
        <a:xfrm>
          <a:off x="5391664"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ΣΤΙΒΟΣ</a:t>
          </a:r>
        </a:p>
      </dsp:txBody>
      <dsp:txXfrm>
        <a:off x="5391664" y="1552309"/>
        <a:ext cx="1046249" cy="1552309"/>
      </dsp:txXfrm>
    </dsp:sp>
    <dsp:sp modelId="{B8C8D2DA-3ABB-4E4B-84C2-CD18377E40CF}">
      <dsp:nvSpPr>
        <dsp:cNvPr id="0" name=""/>
        <dsp:cNvSpPr/>
      </dsp:nvSpPr>
      <dsp:spPr>
        <a:xfrm>
          <a:off x="5423052" y="232846"/>
          <a:ext cx="983474" cy="129229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9000" r="-6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2C965-2E04-4167-BFAD-125779B90FB8}">
      <dsp:nvSpPr>
        <dsp:cNvPr id="0" name=""/>
        <dsp:cNvSpPr/>
      </dsp:nvSpPr>
      <dsp:spPr>
        <a:xfrm>
          <a:off x="6469302"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ΣΚΟΠΟΒΟΛΗ</a:t>
          </a:r>
        </a:p>
      </dsp:txBody>
      <dsp:txXfrm>
        <a:off x="6469302" y="1552309"/>
        <a:ext cx="1046249" cy="1552309"/>
      </dsp:txXfrm>
    </dsp:sp>
    <dsp:sp modelId="{6840413A-D2CB-4F79-A05D-C97997E9C373}">
      <dsp:nvSpPr>
        <dsp:cNvPr id="0" name=""/>
        <dsp:cNvSpPr/>
      </dsp:nvSpPr>
      <dsp:spPr>
        <a:xfrm>
          <a:off x="6500689" y="232846"/>
          <a:ext cx="983474" cy="1292297"/>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0DC37-EB47-47B9-8E79-EFD1A776AC67}">
      <dsp:nvSpPr>
        <dsp:cNvPr id="0" name=""/>
        <dsp:cNvSpPr/>
      </dsp:nvSpPr>
      <dsp:spPr>
        <a:xfrm>
          <a:off x="7546939" y="0"/>
          <a:ext cx="1046249" cy="38807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l-GR" sz="1000" kern="1200"/>
            <a:t>ΤΖΟΥΝΤΟ</a:t>
          </a:r>
        </a:p>
      </dsp:txBody>
      <dsp:txXfrm>
        <a:off x="7546939" y="1552309"/>
        <a:ext cx="1046249" cy="1552309"/>
      </dsp:txXfrm>
    </dsp:sp>
    <dsp:sp modelId="{CF6BB7A1-E0BE-433F-9492-E6B274753AC3}">
      <dsp:nvSpPr>
        <dsp:cNvPr id="0" name=""/>
        <dsp:cNvSpPr/>
      </dsp:nvSpPr>
      <dsp:spPr>
        <a:xfrm>
          <a:off x="7578326" y="232846"/>
          <a:ext cx="983474" cy="1292297"/>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362DD-C7AD-433C-93C2-68B5AE9F41C8}">
      <dsp:nvSpPr>
        <dsp:cNvPr id="0" name=""/>
        <dsp:cNvSpPr/>
      </dsp:nvSpPr>
      <dsp:spPr>
        <a:xfrm>
          <a:off x="343866" y="3104618"/>
          <a:ext cx="7908934" cy="58211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A502-688A-4A78-ABCA-DA310CFA8C28}">
      <dsp:nvSpPr>
        <dsp:cNvPr id="0" name=""/>
        <dsp:cNvSpPr/>
      </dsp:nvSpPr>
      <dsp:spPr>
        <a:xfrm>
          <a:off x="1509" y="0"/>
          <a:ext cx="2348437" cy="2872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dirty="0"/>
            <a:t>ΑΛΠΙΚΟ ΣΚΙ</a:t>
          </a:r>
        </a:p>
      </dsp:txBody>
      <dsp:txXfrm>
        <a:off x="1509" y="1149038"/>
        <a:ext cx="2348437" cy="1149038"/>
      </dsp:txXfrm>
    </dsp:sp>
    <dsp:sp modelId="{11577C15-C8BE-435F-BC10-8AC52E5B4478}">
      <dsp:nvSpPr>
        <dsp:cNvPr id="0" name=""/>
        <dsp:cNvSpPr/>
      </dsp:nvSpPr>
      <dsp:spPr>
        <a:xfrm>
          <a:off x="697440" y="172355"/>
          <a:ext cx="956574" cy="9565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A6660-230B-48DF-A963-F089B5246403}">
      <dsp:nvSpPr>
        <dsp:cNvPr id="0" name=""/>
        <dsp:cNvSpPr/>
      </dsp:nvSpPr>
      <dsp:spPr>
        <a:xfrm>
          <a:off x="2392406" y="0"/>
          <a:ext cx="2348437" cy="2872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CROSS-COUNTRY</a:t>
          </a:r>
          <a:r>
            <a:rPr lang="en-US" sz="2000" kern="1200" baseline="0" dirty="0"/>
            <a:t> SKIING</a:t>
          </a:r>
          <a:endParaRPr lang="el-GR" sz="2000" kern="1200" dirty="0"/>
        </a:p>
      </dsp:txBody>
      <dsp:txXfrm>
        <a:off x="2392406" y="1149038"/>
        <a:ext cx="2348437" cy="1149038"/>
      </dsp:txXfrm>
    </dsp:sp>
    <dsp:sp modelId="{971F5811-EDEB-4745-BE29-8A17806411AE}">
      <dsp:nvSpPr>
        <dsp:cNvPr id="0" name=""/>
        <dsp:cNvSpPr/>
      </dsp:nvSpPr>
      <dsp:spPr>
        <a:xfrm>
          <a:off x="3116331" y="172355"/>
          <a:ext cx="956574" cy="9565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94537-4BFC-431D-A1AE-84AF57AB148C}">
      <dsp:nvSpPr>
        <dsp:cNvPr id="0" name=""/>
        <dsp:cNvSpPr/>
      </dsp:nvSpPr>
      <dsp:spPr>
        <a:xfrm>
          <a:off x="4839290" y="0"/>
          <a:ext cx="2348437" cy="2872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dirty="0"/>
            <a:t>ΧΟΚΕΙ ΕΠΙ ΠΑΓΟΥ</a:t>
          </a:r>
        </a:p>
      </dsp:txBody>
      <dsp:txXfrm>
        <a:off x="4839290" y="1149038"/>
        <a:ext cx="2348437" cy="1149038"/>
      </dsp:txXfrm>
    </dsp:sp>
    <dsp:sp modelId="{ACEB0495-F133-4A37-848C-65F982C3B85E}">
      <dsp:nvSpPr>
        <dsp:cNvPr id="0" name=""/>
        <dsp:cNvSpPr/>
      </dsp:nvSpPr>
      <dsp:spPr>
        <a:xfrm>
          <a:off x="5535221" y="172355"/>
          <a:ext cx="956574" cy="95657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791605-CCE3-4919-978C-F574627656D4}">
      <dsp:nvSpPr>
        <dsp:cNvPr id="0" name=""/>
        <dsp:cNvSpPr/>
      </dsp:nvSpPr>
      <dsp:spPr>
        <a:xfrm>
          <a:off x="287569" y="2298077"/>
          <a:ext cx="6614098" cy="43088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3/12/2022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4411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52960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3/12/2022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13664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3/12/2022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623661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3/12/2022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04159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24850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6934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0454830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3/12/2022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379601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92929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3/12/2022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60411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4"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95287568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32398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08086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81132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smtClean="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8101602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902538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drumroll.wav"/>
          </p:stSnd>
        </p:sndAc>
      </p:transition>
    </mc:Choice>
    <mc:Fallback xmlns="">
      <p:transition spd="slow">
        <p:fade/>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3/12/2022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487441"/>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mc:AlternateContent xmlns:mc="http://schemas.openxmlformats.org/markup-compatibility/2006" xmlns:p14="http://schemas.microsoft.com/office/powerpoint/2010/main">
    <mc:Choice Requires="p14">
      <p:transition spd="slow" p14:dur="4000">
        <p14:vortex dir="r"/>
        <p:sndAc>
          <p:stSnd>
            <p:snd r:embed="rId19" name="drumroll.wav"/>
          </p:stSnd>
        </p:sndAc>
      </p:transition>
    </mc:Choice>
    <mc:Fallback xmlns="">
      <p:transition spd="slow">
        <p:fade/>
        <p:sndAc>
          <p:stSnd>
            <p:snd r:embed="rId22" name="drumroll.wav"/>
          </p:stSnd>
        </p:sndAc>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video" Target="https://www.youtube.com/embed/_bToqoT8QCw?feature=oembed" TargetMode="Externa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audio" Target="../media/audio1.wav"/><Relationship Id="rId4" Type="http://schemas.openxmlformats.org/officeDocument/2006/relationships/diagramData" Target="../diagrams/data3.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ideo" Target="https://www.youtube.com/embed/272ftCek05Y?feature=oembed" TargetMode="External"/><Relationship Id="rId6" Type="http://schemas.openxmlformats.org/officeDocument/2006/relationships/diagramQuickStyle" Target="../diagrams/quickStyle1.xml"/><Relationship Id="rId11" Type="http://schemas.openxmlformats.org/officeDocument/2006/relationships/audio" Target="../media/audio1.wav"/><Relationship Id="rId5" Type="http://schemas.openxmlformats.org/officeDocument/2006/relationships/diagramLayout" Target="../diagrams/layout1.xml"/><Relationship Id="rId10" Type="http://schemas.openxmlformats.org/officeDocument/2006/relationships/image" Target="../media/image5.jpg"/><Relationship Id="rId4" Type="http://schemas.openxmlformats.org/officeDocument/2006/relationships/diagramData" Target="../diagrams/data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ideo" Target="https://www.youtube.com/embed/7_QylLlu1kE?feature=oembed" TargetMode="Externa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audio" Target="../media/audio1.wav"/><Relationship Id="rId4" Type="http://schemas.openxmlformats.org/officeDocument/2006/relationships/diagramData" Target="../diagrams/data2.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AEF70F-19E5-49B9-876B-3D7495B15C41}"/>
              </a:ext>
            </a:extLst>
          </p:cNvPr>
          <p:cNvSpPr>
            <a:spLocks noGrp="1"/>
          </p:cNvSpPr>
          <p:nvPr>
            <p:ph type="ctrTitle"/>
          </p:nvPr>
        </p:nvSpPr>
        <p:spPr>
          <a:xfrm>
            <a:off x="1507067" y="2404534"/>
            <a:ext cx="7766936" cy="70218"/>
          </a:xfrm>
        </p:spPr>
        <p:txBody>
          <a:bodyPr>
            <a:normAutofit fontScale="90000"/>
          </a:bodyPr>
          <a:lstStyle/>
          <a:p>
            <a:pPr algn="ctr"/>
            <a:r>
              <a:rPr lang="el-GR" b="1" i="1" u="sng" dirty="0">
                <a:solidFill>
                  <a:srgbClr val="FF0000"/>
                </a:solidFill>
                <a:effectLst>
                  <a:outerShdw blurRad="38100" dist="38100" dir="2700000" algn="tl">
                    <a:srgbClr val="000000">
                      <a:alpha val="43137"/>
                    </a:srgbClr>
                  </a:outerShdw>
                </a:effectLst>
              </a:rPr>
              <a:t>ΟΙ ΠΑΡΑΟΛΥΜΠΙΑΚΟΙ ΑΓΩΝΕΣ</a:t>
            </a:r>
          </a:p>
        </p:txBody>
      </p:sp>
      <p:sp>
        <p:nvSpPr>
          <p:cNvPr id="3" name="Υπότιτλος 2">
            <a:extLst>
              <a:ext uri="{FF2B5EF4-FFF2-40B4-BE49-F238E27FC236}">
                <a16:creationId xmlns:a16="http://schemas.microsoft.com/office/drawing/2014/main" id="{229C0C6E-C48F-4840-A6AB-460E30A9EC4E}"/>
              </a:ext>
            </a:extLst>
          </p:cNvPr>
          <p:cNvSpPr>
            <a:spLocks noGrp="1"/>
          </p:cNvSpPr>
          <p:nvPr>
            <p:ph type="subTitle" idx="1"/>
          </p:nvPr>
        </p:nvSpPr>
        <p:spPr>
          <a:xfrm>
            <a:off x="2281805" y="5518907"/>
            <a:ext cx="9798341" cy="1096899"/>
          </a:xfrm>
        </p:spPr>
        <p:txBody>
          <a:bodyPr>
            <a:normAutofit/>
          </a:bodyPr>
          <a:lstStyle/>
          <a:p>
            <a:r>
              <a:rPr lang="en-US" dirty="0">
                <a:solidFill>
                  <a:srgbClr val="FF0000"/>
                </a:solidFill>
              </a:rPr>
              <a:t>                                                                                                   </a:t>
            </a:r>
            <a:r>
              <a:rPr lang="el-GR" b="1" dirty="0">
                <a:solidFill>
                  <a:srgbClr val="FF0000"/>
                </a:solidFill>
              </a:rPr>
              <a:t>ΜΠΑΛΑΣΗ ΓΕΩΡΓΙΑ</a:t>
            </a:r>
          </a:p>
        </p:txBody>
      </p:sp>
    </p:spTree>
    <p:extLst>
      <p:ext uri="{BB962C8B-B14F-4D97-AF65-F5344CB8AC3E}">
        <p14:creationId xmlns:p14="http://schemas.microsoft.com/office/powerpoint/2010/main" val="422690327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3"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FB6751-F8FA-4D2E-914E-431F0465C6DA}"/>
              </a:ext>
            </a:extLst>
          </p:cNvPr>
          <p:cNvSpPr>
            <a:spLocks noGrp="1"/>
          </p:cNvSpPr>
          <p:nvPr>
            <p:ph type="title"/>
          </p:nvPr>
        </p:nvSpPr>
        <p:spPr>
          <a:xfrm>
            <a:off x="1790700" y="901532"/>
            <a:ext cx="8610600" cy="1293028"/>
          </a:xfrm>
        </p:spPr>
        <p:txBody>
          <a:bodyPr/>
          <a:lstStyle/>
          <a:p>
            <a:pPr algn="ctr"/>
            <a:r>
              <a:rPr lang="el-GR" b="1" i="1" u="sng" dirty="0" err="1">
                <a:solidFill>
                  <a:schemeClr val="accent1">
                    <a:lumMod val="75000"/>
                  </a:schemeClr>
                </a:solidFill>
                <a:effectLst>
                  <a:outerShdw blurRad="38100" dist="38100" dir="2700000" algn="tl">
                    <a:srgbClr val="000000">
                      <a:alpha val="43137"/>
                    </a:srgbClr>
                  </a:outerShdw>
                </a:effectLst>
              </a:rPr>
              <a:t>σκοποβολη</a:t>
            </a:r>
            <a:endParaRPr lang="el-GR" b="1" i="1" u="sng" dirty="0">
              <a:solidFill>
                <a:schemeClr val="accent1">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0269E6F5-0885-4043-9992-85CB5600C950}"/>
              </a:ext>
            </a:extLst>
          </p:cNvPr>
          <p:cNvSpPr>
            <a:spLocks noGrp="1"/>
          </p:cNvSpPr>
          <p:nvPr>
            <p:ph idx="1"/>
          </p:nvPr>
        </p:nvSpPr>
        <p:spPr>
          <a:xfrm>
            <a:off x="685800" y="2194560"/>
            <a:ext cx="7133253" cy="4024125"/>
          </a:xfrm>
        </p:spPr>
        <p:txBody>
          <a:bodyPr/>
          <a:lstStyle/>
          <a:p>
            <a:r>
              <a:rPr lang="el-GR" b="0" i="0" dirty="0">
                <a:solidFill>
                  <a:schemeClr val="accent4">
                    <a:lumMod val="75000"/>
                  </a:schemeClr>
                </a:solidFill>
                <a:effectLst/>
                <a:latin typeface="Droid Sans"/>
              </a:rPr>
              <a:t>Η Σκοποβολή είναι ένα τεχνικό άθλημα, με μεγάλη δημοτικότητα παγκοσμίως. Απαιτεί καλή τεχνική κατάρτιση καθώς και τη δυνατότητα για υψηλού βαθμού αυτοσυγκέντρωσης. ‘</a:t>
            </a:r>
            <a:r>
              <a:rPr lang="el-GR" b="0" i="0" dirty="0" err="1">
                <a:solidFill>
                  <a:schemeClr val="accent4">
                    <a:lumMod val="75000"/>
                  </a:schemeClr>
                </a:solidFill>
                <a:effectLst/>
                <a:latin typeface="Droid Sans"/>
              </a:rPr>
              <a:t>Ανδρες</a:t>
            </a:r>
            <a:r>
              <a:rPr lang="el-GR" b="0" i="0" dirty="0">
                <a:solidFill>
                  <a:schemeClr val="accent4">
                    <a:lumMod val="75000"/>
                  </a:schemeClr>
                </a:solidFill>
                <a:effectLst/>
                <a:latin typeface="Droid Sans"/>
              </a:rPr>
              <a:t> και γυναίκες ανεξαρτήτου ηλικίας μπορούν να αθληθούν, όχι μόνο σε επίπεδο αναψυχής, αλλά και σε επίπεδο πρωταθλητισμού.</a:t>
            </a:r>
            <a:br>
              <a:rPr lang="el-GR" dirty="0">
                <a:solidFill>
                  <a:schemeClr val="accent4">
                    <a:lumMod val="75000"/>
                  </a:schemeClr>
                </a:solidFill>
              </a:rPr>
            </a:br>
            <a:r>
              <a:rPr lang="el-GR" b="0" i="0" dirty="0">
                <a:solidFill>
                  <a:schemeClr val="accent4">
                    <a:lumMod val="75000"/>
                  </a:schemeClr>
                </a:solidFill>
                <a:effectLst/>
                <a:latin typeface="Droid Sans"/>
              </a:rPr>
              <a:t>Τα αγωνίσματα Σκοποβολής διαφέρουν ως προς την απόσταση, το είδος του στόχου, του όπλου, τη στάση του σκοπευτή, τον αριθμό των βολών και το χρόνο μέσα στον οποίο ο σκοπευτής πρέπει να ρίξει τις βολές του.</a:t>
            </a:r>
            <a:endParaRPr lang="el-GR" dirty="0">
              <a:solidFill>
                <a:schemeClr val="accent4">
                  <a:lumMod val="75000"/>
                </a:schemeClr>
              </a:solidFill>
            </a:endParaRPr>
          </a:p>
        </p:txBody>
      </p:sp>
      <p:pic>
        <p:nvPicPr>
          <p:cNvPr id="5" name="Εικόνα 4">
            <a:extLst>
              <a:ext uri="{FF2B5EF4-FFF2-40B4-BE49-F238E27FC236}">
                <a16:creationId xmlns:a16="http://schemas.microsoft.com/office/drawing/2014/main" id="{7A25E15E-5FEC-40F5-960A-79D4CFEC4ACF}"/>
              </a:ext>
            </a:extLst>
          </p:cNvPr>
          <p:cNvPicPr>
            <a:picLocks noChangeAspect="1"/>
          </p:cNvPicPr>
          <p:nvPr/>
        </p:nvPicPr>
        <p:blipFill>
          <a:blip r:embed="rId3"/>
          <a:stretch>
            <a:fillRect/>
          </a:stretch>
        </p:blipFill>
        <p:spPr>
          <a:xfrm>
            <a:off x="8071174" y="2323323"/>
            <a:ext cx="3028950" cy="2842630"/>
          </a:xfrm>
          <a:prstGeom prst="rect">
            <a:avLst/>
          </a:prstGeom>
        </p:spPr>
      </p:pic>
    </p:spTree>
    <p:extLst>
      <p:ext uri="{BB962C8B-B14F-4D97-AF65-F5344CB8AC3E}">
        <p14:creationId xmlns:p14="http://schemas.microsoft.com/office/powerpoint/2010/main" val="305046881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BCDAC-1985-43BF-B616-189C87FB3A15}"/>
              </a:ext>
            </a:extLst>
          </p:cNvPr>
          <p:cNvSpPr>
            <a:spLocks noGrp="1"/>
          </p:cNvSpPr>
          <p:nvPr>
            <p:ph type="title"/>
          </p:nvPr>
        </p:nvSpPr>
        <p:spPr>
          <a:xfrm>
            <a:off x="1496008" y="783035"/>
            <a:ext cx="8610600" cy="1293028"/>
          </a:xfrm>
        </p:spPr>
        <p:txBody>
          <a:bodyPr/>
          <a:lstStyle/>
          <a:p>
            <a:pPr algn="ctr"/>
            <a:r>
              <a:rPr lang="el-GR" b="1" i="1" u="sng" dirty="0" err="1">
                <a:solidFill>
                  <a:schemeClr val="accent6">
                    <a:lumMod val="75000"/>
                  </a:schemeClr>
                </a:solidFill>
                <a:effectLst>
                  <a:outerShdw blurRad="38100" dist="38100" dir="2700000" algn="tl">
                    <a:srgbClr val="000000">
                      <a:alpha val="43137"/>
                    </a:srgbClr>
                  </a:outerShdw>
                </a:effectLst>
              </a:rPr>
              <a:t>τζουντο</a:t>
            </a:r>
            <a:endParaRPr lang="el-GR" b="1" i="1" u="sng" dirty="0">
              <a:solidFill>
                <a:schemeClr val="accent6">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E79A62AB-4C51-491E-BC35-B21D4F4A4F69}"/>
              </a:ext>
            </a:extLst>
          </p:cNvPr>
          <p:cNvSpPr>
            <a:spLocks noGrp="1"/>
          </p:cNvSpPr>
          <p:nvPr>
            <p:ph idx="1"/>
          </p:nvPr>
        </p:nvSpPr>
        <p:spPr>
          <a:xfrm>
            <a:off x="657808" y="2418495"/>
            <a:ext cx="6722706" cy="4024125"/>
          </a:xfrm>
        </p:spPr>
        <p:txBody>
          <a:bodyPr/>
          <a:lstStyle/>
          <a:p>
            <a:r>
              <a:rPr lang="el-GR" b="0" i="0" dirty="0">
                <a:solidFill>
                  <a:schemeClr val="tx2">
                    <a:lumMod val="50000"/>
                  </a:schemeClr>
                </a:solidFill>
                <a:effectLst/>
                <a:latin typeface="Droid Sans"/>
              </a:rPr>
              <a:t>Το Τζούντο είναι πολεμική τέχνη, αλλά η πρακτική και οι </a:t>
            </a:r>
            <a:r>
              <a:rPr lang="el-GR" sz="1800" b="0" i="0" dirty="0">
                <a:solidFill>
                  <a:schemeClr val="tx2">
                    <a:lumMod val="50000"/>
                  </a:schemeClr>
                </a:solidFill>
                <a:effectLst/>
                <a:latin typeface="Arial" panose="020B0604020202020204" pitchFamily="34" charset="0"/>
                <a:cs typeface="Arial" panose="020B0604020202020204" pitchFamily="34" charset="0"/>
              </a:rPr>
              <a:t>μέθοδοί</a:t>
            </a:r>
            <a:r>
              <a:rPr lang="el-GR" b="0" i="0" dirty="0">
                <a:solidFill>
                  <a:schemeClr val="tx2">
                    <a:lumMod val="50000"/>
                  </a:schemeClr>
                </a:solidFill>
                <a:effectLst/>
                <a:latin typeface="Droid Sans"/>
              </a:rPr>
              <a:t> του βασίζονται στην ευγένεια. Η νίκη τ</a:t>
            </a:r>
            <a:r>
              <a:rPr lang="el-GR" dirty="0">
                <a:solidFill>
                  <a:schemeClr val="tx2">
                    <a:lumMod val="50000"/>
                  </a:schemeClr>
                </a:solidFill>
                <a:latin typeface="Droid Sans"/>
              </a:rPr>
              <a:t>ο</a:t>
            </a:r>
            <a:r>
              <a:rPr lang="el-GR" b="0" i="0" dirty="0">
                <a:solidFill>
                  <a:schemeClr val="tx2">
                    <a:lumMod val="50000"/>
                  </a:schemeClr>
                </a:solidFill>
                <a:effectLst/>
                <a:latin typeface="Droid Sans"/>
              </a:rPr>
              <a:t>υ αθλητή επιτυγχάνεται, όταν υποχωρεί στη δύναμη του αντιπάλου του, προσαρμόζεται σε αυτή και τη χρησιμοποιεί προς όφελος του.</a:t>
            </a:r>
            <a:endParaRPr lang="el-GR" dirty="0">
              <a:solidFill>
                <a:schemeClr val="tx2">
                  <a:lumMod val="50000"/>
                </a:schemeClr>
              </a:solidFill>
            </a:endParaRPr>
          </a:p>
        </p:txBody>
      </p:sp>
      <p:pic>
        <p:nvPicPr>
          <p:cNvPr id="5" name="Εικόνα 4">
            <a:extLst>
              <a:ext uri="{FF2B5EF4-FFF2-40B4-BE49-F238E27FC236}">
                <a16:creationId xmlns:a16="http://schemas.microsoft.com/office/drawing/2014/main" id="{FFB7CDF6-3AB2-4160-ABF2-A9CD868DEDBA}"/>
              </a:ext>
            </a:extLst>
          </p:cNvPr>
          <p:cNvPicPr>
            <a:picLocks noChangeAspect="1"/>
          </p:cNvPicPr>
          <p:nvPr/>
        </p:nvPicPr>
        <p:blipFill>
          <a:blip r:embed="rId3"/>
          <a:stretch>
            <a:fillRect/>
          </a:stretch>
        </p:blipFill>
        <p:spPr>
          <a:xfrm>
            <a:off x="7734786" y="2539297"/>
            <a:ext cx="3443288" cy="2413888"/>
          </a:xfrm>
          <a:prstGeom prst="rect">
            <a:avLst/>
          </a:prstGeom>
        </p:spPr>
      </p:pic>
    </p:spTree>
    <p:extLst>
      <p:ext uri="{BB962C8B-B14F-4D97-AF65-F5344CB8AC3E}">
        <p14:creationId xmlns:p14="http://schemas.microsoft.com/office/powerpoint/2010/main" val="167638417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B7E5C-E1A2-4307-918D-19CE8AF44D5D}"/>
              </a:ext>
            </a:extLst>
          </p:cNvPr>
          <p:cNvSpPr>
            <a:spLocks noGrp="1"/>
          </p:cNvSpPr>
          <p:nvPr>
            <p:ph type="title"/>
          </p:nvPr>
        </p:nvSpPr>
        <p:spPr>
          <a:xfrm>
            <a:off x="1790700" y="801695"/>
            <a:ext cx="8610600" cy="1293028"/>
          </a:xfrm>
        </p:spPr>
        <p:txBody>
          <a:bodyPr/>
          <a:lstStyle/>
          <a:p>
            <a:pPr algn="ctr"/>
            <a:r>
              <a:rPr lang="el-GR" b="1" i="1" u="sng" dirty="0" err="1">
                <a:solidFill>
                  <a:srgbClr val="00B050"/>
                </a:solidFill>
                <a:effectLst>
                  <a:outerShdw blurRad="38100" dist="38100" dir="2700000" algn="tl">
                    <a:srgbClr val="000000">
                      <a:alpha val="43137"/>
                    </a:srgbClr>
                  </a:outerShdw>
                </a:effectLst>
              </a:rPr>
              <a:t>Αθληματα</a:t>
            </a:r>
            <a:r>
              <a:rPr lang="el-GR" b="1" i="1" u="sng" dirty="0">
                <a:solidFill>
                  <a:srgbClr val="00B050"/>
                </a:solidFill>
                <a:effectLst>
                  <a:outerShdw blurRad="38100" dist="38100" dir="2700000" algn="tl">
                    <a:srgbClr val="000000">
                      <a:alpha val="43137"/>
                    </a:srgbClr>
                  </a:outerShdw>
                </a:effectLst>
              </a:rPr>
              <a:t> </a:t>
            </a:r>
            <a:r>
              <a:rPr lang="el-GR" b="1" i="1" u="sng" dirty="0" err="1">
                <a:solidFill>
                  <a:srgbClr val="00B050"/>
                </a:solidFill>
                <a:effectLst>
                  <a:outerShdw blurRad="38100" dist="38100" dir="2700000" algn="tl">
                    <a:srgbClr val="000000">
                      <a:alpha val="43137"/>
                    </a:srgbClr>
                  </a:outerShdw>
                </a:effectLst>
              </a:rPr>
              <a:t>χειμερινων</a:t>
            </a:r>
            <a:r>
              <a:rPr lang="el-GR" b="1" i="1" u="sng" dirty="0">
                <a:solidFill>
                  <a:srgbClr val="00B050"/>
                </a:solidFill>
                <a:effectLst>
                  <a:outerShdw blurRad="38100" dist="38100" dir="2700000" algn="tl">
                    <a:srgbClr val="000000">
                      <a:alpha val="43137"/>
                    </a:srgbClr>
                  </a:outerShdw>
                </a:effectLst>
              </a:rPr>
              <a:t> </a:t>
            </a:r>
            <a:r>
              <a:rPr lang="el-GR" b="1" i="1" u="sng" dirty="0" err="1">
                <a:solidFill>
                  <a:srgbClr val="00B050"/>
                </a:solidFill>
                <a:effectLst>
                  <a:outerShdw blurRad="38100" dist="38100" dir="2700000" algn="tl">
                    <a:srgbClr val="000000">
                      <a:alpha val="43137"/>
                    </a:srgbClr>
                  </a:outerShdw>
                </a:effectLst>
              </a:rPr>
              <a:t>παραολυμπιακων</a:t>
            </a:r>
            <a:r>
              <a:rPr lang="el-GR" b="1" i="1" u="sng" dirty="0">
                <a:solidFill>
                  <a:srgbClr val="00B050"/>
                </a:solidFill>
                <a:effectLst>
                  <a:outerShdw blurRad="38100" dist="38100" dir="2700000" algn="tl">
                    <a:srgbClr val="000000">
                      <a:alpha val="43137"/>
                    </a:srgbClr>
                  </a:outerShdw>
                </a:effectLst>
              </a:rPr>
              <a:t> </a:t>
            </a:r>
            <a:r>
              <a:rPr lang="el-GR" b="1" i="1" u="sng" dirty="0" err="1">
                <a:solidFill>
                  <a:srgbClr val="00B050"/>
                </a:solidFill>
                <a:effectLst>
                  <a:outerShdw blurRad="38100" dist="38100" dir="2700000" algn="tl">
                    <a:srgbClr val="000000">
                      <a:alpha val="43137"/>
                    </a:srgbClr>
                  </a:outerShdw>
                </a:effectLst>
              </a:rPr>
              <a:t>αγωνων</a:t>
            </a:r>
            <a:endParaRPr lang="el-GR" b="1" i="1" u="sng" dirty="0">
              <a:solidFill>
                <a:srgbClr val="00B050"/>
              </a:solidFill>
              <a:effectLst>
                <a:outerShdw blurRad="38100" dist="38100" dir="2700000" algn="tl">
                  <a:srgbClr val="000000">
                    <a:alpha val="43137"/>
                  </a:srgbClr>
                </a:outerShdw>
              </a:effectLst>
            </a:endParaRPr>
          </a:p>
        </p:txBody>
      </p:sp>
      <p:graphicFrame>
        <p:nvGraphicFramePr>
          <p:cNvPr id="7" name="Θέση περιεχομένου 6">
            <a:extLst>
              <a:ext uri="{FF2B5EF4-FFF2-40B4-BE49-F238E27FC236}">
                <a16:creationId xmlns:a16="http://schemas.microsoft.com/office/drawing/2014/main" id="{95FFBF53-DC8A-4E7C-A057-6C59D5040B9D}"/>
              </a:ext>
            </a:extLst>
          </p:cNvPr>
          <p:cNvGraphicFramePr>
            <a:graphicFrameLocks noGrp="1"/>
          </p:cNvGraphicFramePr>
          <p:nvPr>
            <p:ph idx="1"/>
            <p:extLst>
              <p:ext uri="{D42A27DB-BD31-4B8C-83A1-F6EECF244321}">
                <p14:modId xmlns:p14="http://schemas.microsoft.com/office/powerpoint/2010/main" val="830378093"/>
              </p:ext>
            </p:extLst>
          </p:nvPr>
        </p:nvGraphicFramePr>
        <p:xfrm>
          <a:off x="601825" y="2903052"/>
          <a:ext cx="7189237" cy="2872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Ηλεκτρονικά πολυμέσα 7" title="Video for PyeongChang 2018 Winter Paralympic Games">
            <a:hlinkClick r:id="" action="ppaction://media"/>
            <a:extLst>
              <a:ext uri="{FF2B5EF4-FFF2-40B4-BE49-F238E27FC236}">
                <a16:creationId xmlns:a16="http://schemas.microsoft.com/office/drawing/2014/main" id="{8DFE273A-C1CB-4CB1-8F3A-E3D9BC540112}"/>
              </a:ext>
            </a:extLst>
          </p:cNvPr>
          <p:cNvPicPr>
            <a:picLocks noRot="1" noChangeAspect="1"/>
          </p:cNvPicPr>
          <p:nvPr>
            <a:videoFile r:link="rId1"/>
          </p:nvPr>
        </p:nvPicPr>
        <p:blipFill>
          <a:blip r:embed="rId9"/>
          <a:stretch>
            <a:fillRect/>
          </a:stretch>
        </p:blipFill>
        <p:spPr>
          <a:xfrm>
            <a:off x="9050175" y="2961542"/>
            <a:ext cx="2540000" cy="1435100"/>
          </a:xfrm>
          <a:prstGeom prst="rect">
            <a:avLst/>
          </a:prstGeom>
        </p:spPr>
      </p:pic>
    </p:spTree>
    <p:extLst>
      <p:ext uri="{BB962C8B-B14F-4D97-AF65-F5344CB8AC3E}">
        <p14:creationId xmlns:p14="http://schemas.microsoft.com/office/powerpoint/2010/main" val="161154404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drumroll.wav"/>
          </p:stSnd>
        </p:sndAc>
      </p:transition>
    </mc:Choice>
    <mc:Fallback xmlns="">
      <p:transition spd="slow">
        <p:fade/>
        <p:sndAc>
          <p:stSnd>
            <p:snd r:embed="rId10"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3A7C2-4365-4EF6-850E-D86EF957DEE8}"/>
              </a:ext>
            </a:extLst>
          </p:cNvPr>
          <p:cNvSpPr>
            <a:spLocks noGrp="1"/>
          </p:cNvSpPr>
          <p:nvPr>
            <p:ph type="title"/>
          </p:nvPr>
        </p:nvSpPr>
        <p:spPr>
          <a:xfrm>
            <a:off x="1254370" y="748742"/>
            <a:ext cx="8610600" cy="1293028"/>
          </a:xfrm>
        </p:spPr>
        <p:txBody>
          <a:bodyPr/>
          <a:lstStyle/>
          <a:p>
            <a:pPr algn="ctr"/>
            <a:r>
              <a:rPr lang="el-GR" b="1" i="1" u="sng" dirty="0">
                <a:solidFill>
                  <a:schemeClr val="accent5">
                    <a:lumMod val="60000"/>
                    <a:lumOff val="40000"/>
                  </a:schemeClr>
                </a:solidFill>
                <a:effectLst>
                  <a:outerShdw blurRad="38100" dist="38100" dir="2700000" algn="tl">
                    <a:srgbClr val="000000">
                      <a:alpha val="43137"/>
                    </a:srgbClr>
                  </a:outerShdw>
                </a:effectLst>
              </a:rPr>
              <a:t>ΑΛΠΙΚΟ ΣΚΙ</a:t>
            </a:r>
          </a:p>
        </p:txBody>
      </p:sp>
      <p:sp>
        <p:nvSpPr>
          <p:cNvPr id="3" name="Θέση περιεχομένου 2">
            <a:extLst>
              <a:ext uri="{FF2B5EF4-FFF2-40B4-BE49-F238E27FC236}">
                <a16:creationId xmlns:a16="http://schemas.microsoft.com/office/drawing/2014/main" id="{59D99197-808B-4294-85F1-10BD134A9DAA}"/>
              </a:ext>
            </a:extLst>
          </p:cNvPr>
          <p:cNvSpPr>
            <a:spLocks noGrp="1"/>
          </p:cNvSpPr>
          <p:nvPr>
            <p:ph idx="1"/>
          </p:nvPr>
        </p:nvSpPr>
        <p:spPr>
          <a:xfrm>
            <a:off x="685800" y="2194560"/>
            <a:ext cx="6191738" cy="4024125"/>
          </a:xfrm>
        </p:spPr>
        <p:txBody>
          <a:bodyPr/>
          <a:lstStyle/>
          <a:p>
            <a:r>
              <a:rPr lang="el-GR" sz="1800" b="0" i="0" dirty="0">
                <a:solidFill>
                  <a:schemeClr val="accent1">
                    <a:lumMod val="75000"/>
                  </a:schemeClr>
                </a:solidFill>
                <a:effectLst/>
                <a:latin typeface="Arial" panose="020B0604020202020204" pitchFamily="34" charset="0"/>
              </a:rPr>
              <a:t>Κατά τη διάρκεια της κούρσας, αθλητές με τύφλωση καθοδηγούνται από βλέποντες βοηθούς (όλοι φορούν ειδικά  πορτοκαλί ή άλλου χρώματος τζάκετ, στα οποία αναγράφεται η ιδιότητα τους, π.χ. ΄τυφλός σκιέρ΄ ή ΄εκπαιδευτής τυφλού σκιέρ΄) με ηχητικά σινιάλα. Σε αθλητές Β1 είναι απαραίτητος ο οδηγός, ενώ στις κατηγορίες Β2 και Β3 προαιρετικός. Όμως, σε κάθε περίπτωση, δεν επιτρέπεται η επαφή μεταξύ οδηγού και αθλητή, εκτός εάν συμβεί πτώση. Αθλητές Β1 φορούν μαύρα γυαλιά. Αθλητές με κινητικά προβλήματα χρησιμοποιούν συσκευές προσαρμοσμένες στις ανάγκες τους (π.χ. </a:t>
            </a:r>
            <a:r>
              <a:rPr lang="el-GR" sz="1800" b="0" i="0" dirty="0" err="1">
                <a:solidFill>
                  <a:schemeClr val="accent1">
                    <a:lumMod val="75000"/>
                  </a:schemeClr>
                </a:solidFill>
                <a:effectLst/>
                <a:latin typeface="Arial" panose="020B0604020202020204" pitchFamily="34" charset="0"/>
              </a:rPr>
              <a:t>mono-ski</a:t>
            </a:r>
            <a:r>
              <a:rPr lang="el-GR" sz="1800" b="0" i="0" dirty="0">
                <a:solidFill>
                  <a:schemeClr val="accent1">
                    <a:lumMod val="75000"/>
                  </a:schemeClr>
                </a:solidFill>
                <a:effectLst/>
                <a:latin typeface="Arial" panose="020B0604020202020204" pitchFamily="34" charset="0"/>
              </a:rPr>
              <a:t>, </a:t>
            </a:r>
            <a:r>
              <a:rPr lang="el-GR" sz="1800" b="0" i="0" dirty="0" err="1">
                <a:solidFill>
                  <a:schemeClr val="accent1">
                    <a:lumMod val="75000"/>
                  </a:schemeClr>
                </a:solidFill>
                <a:effectLst/>
                <a:latin typeface="Arial" panose="020B0604020202020204" pitchFamily="34" charset="0"/>
              </a:rPr>
              <a:t>sit-ski</a:t>
            </a:r>
            <a:r>
              <a:rPr lang="el-GR" sz="1800" b="0" i="0" dirty="0">
                <a:solidFill>
                  <a:schemeClr val="accent1">
                    <a:lumMod val="75000"/>
                  </a:schemeClr>
                </a:solidFill>
                <a:effectLst/>
                <a:latin typeface="Arial" panose="020B0604020202020204" pitchFamily="34" charset="0"/>
              </a:rPr>
              <a:t> ή ορθοπεδικά βοηθήματα).</a:t>
            </a:r>
            <a:endParaRPr lang="el-GR" dirty="0">
              <a:solidFill>
                <a:schemeClr val="accent1">
                  <a:lumMod val="75000"/>
                </a:schemeClr>
              </a:solidFill>
            </a:endParaRPr>
          </a:p>
        </p:txBody>
      </p:sp>
      <p:pic>
        <p:nvPicPr>
          <p:cNvPr id="5" name="Εικόνα 4">
            <a:extLst>
              <a:ext uri="{FF2B5EF4-FFF2-40B4-BE49-F238E27FC236}">
                <a16:creationId xmlns:a16="http://schemas.microsoft.com/office/drawing/2014/main" id="{41760D26-33D7-4659-933A-00F6D5784C0C}"/>
              </a:ext>
            </a:extLst>
          </p:cNvPr>
          <p:cNvPicPr>
            <a:picLocks noChangeAspect="1"/>
          </p:cNvPicPr>
          <p:nvPr/>
        </p:nvPicPr>
        <p:blipFill>
          <a:blip r:embed="rId3"/>
          <a:stretch>
            <a:fillRect/>
          </a:stretch>
        </p:blipFill>
        <p:spPr>
          <a:xfrm>
            <a:off x="7364535" y="2303096"/>
            <a:ext cx="3530112" cy="2567843"/>
          </a:xfrm>
          <a:prstGeom prst="rect">
            <a:avLst/>
          </a:prstGeom>
        </p:spPr>
      </p:pic>
    </p:spTree>
    <p:extLst>
      <p:ext uri="{BB962C8B-B14F-4D97-AF65-F5344CB8AC3E}">
        <p14:creationId xmlns:p14="http://schemas.microsoft.com/office/powerpoint/2010/main" val="323643023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8B87FB-68CB-4A0D-B714-E7BA09EC819B}"/>
              </a:ext>
            </a:extLst>
          </p:cNvPr>
          <p:cNvSpPr>
            <a:spLocks noGrp="1"/>
          </p:cNvSpPr>
          <p:nvPr>
            <p:ph type="title"/>
          </p:nvPr>
        </p:nvSpPr>
        <p:spPr>
          <a:xfrm>
            <a:off x="1082431" y="615880"/>
            <a:ext cx="8610600" cy="1293028"/>
          </a:xfrm>
        </p:spPr>
        <p:txBody>
          <a:bodyPr/>
          <a:lstStyle/>
          <a:p>
            <a:pPr algn="ctr"/>
            <a:r>
              <a:rPr lang="en-US" b="1" i="1" u="sng" dirty="0">
                <a:solidFill>
                  <a:schemeClr val="bg2">
                    <a:lumMod val="50000"/>
                  </a:schemeClr>
                </a:solidFill>
                <a:effectLst>
                  <a:outerShdw blurRad="38100" dist="38100" dir="2700000" algn="tl">
                    <a:srgbClr val="000000">
                      <a:alpha val="43137"/>
                    </a:srgbClr>
                  </a:outerShdw>
                </a:effectLst>
              </a:rPr>
              <a:t>CROSS COUNTRY-SKIING</a:t>
            </a:r>
            <a:endParaRPr lang="el-GR" b="1" i="1" u="sng" dirty="0">
              <a:solidFill>
                <a:schemeClr val="bg2">
                  <a:lumMod val="50000"/>
                </a:schemeClr>
              </a:solidFill>
              <a:effectLst>
                <a:outerShdw blurRad="38100" dist="38100" dir="2700000" algn="tl">
                  <a:srgbClr val="000000">
                    <a:alpha val="43137"/>
                  </a:srgbClr>
                </a:outerShdw>
              </a:effectLst>
            </a:endParaRPr>
          </a:p>
        </p:txBody>
      </p:sp>
      <p:sp>
        <p:nvSpPr>
          <p:cNvPr id="5" name="Θέση περιεχομένου 4">
            <a:extLst>
              <a:ext uri="{FF2B5EF4-FFF2-40B4-BE49-F238E27FC236}">
                <a16:creationId xmlns:a16="http://schemas.microsoft.com/office/drawing/2014/main" id="{FF162391-7673-46F4-8931-5D39186F793B}"/>
              </a:ext>
            </a:extLst>
          </p:cNvPr>
          <p:cNvSpPr>
            <a:spLocks noGrp="1"/>
          </p:cNvSpPr>
          <p:nvPr>
            <p:ph idx="1"/>
          </p:nvPr>
        </p:nvSpPr>
        <p:spPr>
          <a:xfrm>
            <a:off x="931008" y="2405575"/>
            <a:ext cx="5274408" cy="4024125"/>
          </a:xfrm>
        </p:spPr>
        <p:txBody>
          <a:bodyPr/>
          <a:lstStyle/>
          <a:p>
            <a:r>
              <a:rPr lang="el-GR" sz="1800" b="0" i="0" dirty="0" err="1">
                <a:solidFill>
                  <a:schemeClr val="accent2">
                    <a:lumMod val="75000"/>
                  </a:schemeClr>
                </a:solidFill>
                <a:effectLst/>
                <a:latin typeface="Arial" panose="020B0604020202020204" pitchFamily="34" charset="0"/>
              </a:rPr>
              <a:t>Aφορά</a:t>
            </a:r>
            <a:r>
              <a:rPr lang="el-GR" sz="1800" b="0" i="0" dirty="0">
                <a:solidFill>
                  <a:schemeClr val="accent2">
                    <a:lumMod val="75000"/>
                  </a:schemeClr>
                </a:solidFill>
                <a:effectLst/>
                <a:latin typeface="Arial" panose="020B0604020202020204" pitchFamily="34" charset="0"/>
              </a:rPr>
              <a:t> αγωνίσματα του σκι σε ανώμαλο δρόμο, </a:t>
            </a:r>
            <a:r>
              <a:rPr lang="el-GR" sz="1800" b="0" i="0" dirty="0" err="1">
                <a:solidFill>
                  <a:schemeClr val="accent2">
                    <a:lumMod val="75000"/>
                  </a:schemeClr>
                </a:solidFill>
                <a:effectLst/>
                <a:latin typeface="Arial" panose="020B0604020202020204" pitchFamily="34" charset="0"/>
              </a:rPr>
              <a:t>oι</a:t>
            </a:r>
            <a:r>
              <a:rPr lang="el-GR" sz="1800" b="0" i="0" dirty="0">
                <a:solidFill>
                  <a:schemeClr val="accent2">
                    <a:lumMod val="75000"/>
                  </a:schemeClr>
                </a:solidFill>
                <a:effectLst/>
                <a:latin typeface="Arial" panose="020B0604020202020204" pitchFamily="34" charset="0"/>
              </a:rPr>
              <a:t> αθλητές χωρίζονται σε τρεις βασικές κατηγορίες, </a:t>
            </a:r>
            <a:r>
              <a:rPr lang="el-GR" sz="1800" b="0" i="0" dirty="0" err="1">
                <a:solidFill>
                  <a:schemeClr val="accent2">
                    <a:lumMod val="75000"/>
                  </a:schemeClr>
                </a:solidFill>
                <a:effectLst/>
                <a:latin typeface="Arial" panose="020B0604020202020204" pitchFamily="34" charset="0"/>
              </a:rPr>
              <a:t>standing</a:t>
            </a:r>
            <a:r>
              <a:rPr lang="el-GR" sz="1800" b="0" i="0" dirty="0">
                <a:solidFill>
                  <a:schemeClr val="accent2">
                    <a:lumMod val="75000"/>
                  </a:schemeClr>
                </a:solidFill>
                <a:effectLst/>
                <a:latin typeface="Arial" panose="020B0604020202020204" pitchFamily="34" charset="0"/>
              </a:rPr>
              <a:t> (ο αθλητής από όρθια θέση), </a:t>
            </a:r>
            <a:r>
              <a:rPr lang="el-GR" sz="1800" b="0" i="0" dirty="0" err="1">
                <a:solidFill>
                  <a:schemeClr val="accent2">
                    <a:lumMod val="75000"/>
                  </a:schemeClr>
                </a:solidFill>
                <a:effectLst/>
                <a:latin typeface="Arial" panose="020B0604020202020204" pitchFamily="34" charset="0"/>
              </a:rPr>
              <a:t>sit-ski</a:t>
            </a:r>
            <a:r>
              <a:rPr lang="el-GR" sz="1800" b="0" i="0" dirty="0">
                <a:solidFill>
                  <a:schemeClr val="accent2">
                    <a:lumMod val="75000"/>
                  </a:schemeClr>
                </a:solidFill>
                <a:effectLst/>
                <a:latin typeface="Arial" panose="020B0604020202020204" pitchFamily="34" charset="0"/>
              </a:rPr>
              <a:t> (χρησιμοποιεί </a:t>
            </a:r>
            <a:r>
              <a:rPr lang="el-GR" sz="1800" b="0" i="0" dirty="0" err="1">
                <a:solidFill>
                  <a:schemeClr val="accent2">
                    <a:lumMod val="75000"/>
                  </a:schemeClr>
                </a:solidFill>
                <a:effectLst/>
                <a:latin typeface="Arial" panose="020B0604020202020204" pitchFamily="34" charset="0"/>
              </a:rPr>
              <a:t>ski</a:t>
            </a:r>
            <a:r>
              <a:rPr lang="el-GR" sz="1800" b="0" i="0" dirty="0">
                <a:solidFill>
                  <a:schemeClr val="accent2">
                    <a:lumMod val="75000"/>
                  </a:schemeClr>
                </a:solidFill>
                <a:effectLst/>
                <a:latin typeface="Arial" panose="020B0604020202020204" pitchFamily="34" charset="0"/>
              </a:rPr>
              <a:t> με κάθισμα), και με οπτικές διαταραχές (χρήση βοηθού). Κάθε κύρια κατηγορία διαιρείται σε υποκατηγορίες σύμφωνα με το επίπεδο λειτουργικότητας των αθλητών που επιτρέπει η αναπηρία.</a:t>
            </a:r>
            <a:endParaRPr lang="el-GR" dirty="0">
              <a:solidFill>
                <a:schemeClr val="accent2">
                  <a:lumMod val="75000"/>
                </a:schemeClr>
              </a:solidFill>
            </a:endParaRPr>
          </a:p>
        </p:txBody>
      </p:sp>
      <p:pic>
        <p:nvPicPr>
          <p:cNvPr id="7" name="Εικόνα 6">
            <a:extLst>
              <a:ext uri="{FF2B5EF4-FFF2-40B4-BE49-F238E27FC236}">
                <a16:creationId xmlns:a16="http://schemas.microsoft.com/office/drawing/2014/main" id="{4C4E5E5A-98F9-44D1-ADAD-7E9D77816859}"/>
              </a:ext>
            </a:extLst>
          </p:cNvPr>
          <p:cNvPicPr>
            <a:picLocks noChangeAspect="1"/>
          </p:cNvPicPr>
          <p:nvPr/>
        </p:nvPicPr>
        <p:blipFill>
          <a:blip r:embed="rId3"/>
          <a:stretch>
            <a:fillRect/>
          </a:stretch>
        </p:blipFill>
        <p:spPr>
          <a:xfrm>
            <a:off x="7187254" y="2405575"/>
            <a:ext cx="3191578" cy="1906953"/>
          </a:xfrm>
          <a:prstGeom prst="rect">
            <a:avLst/>
          </a:prstGeom>
        </p:spPr>
      </p:pic>
    </p:spTree>
    <p:extLst>
      <p:ext uri="{BB962C8B-B14F-4D97-AF65-F5344CB8AC3E}">
        <p14:creationId xmlns:p14="http://schemas.microsoft.com/office/powerpoint/2010/main" val="73585595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D03CE4-4DE2-495B-9BAE-EE65C4D29A33}"/>
              </a:ext>
            </a:extLst>
          </p:cNvPr>
          <p:cNvSpPr>
            <a:spLocks noGrp="1"/>
          </p:cNvSpPr>
          <p:nvPr>
            <p:ph type="title"/>
          </p:nvPr>
        </p:nvSpPr>
        <p:spPr>
          <a:xfrm>
            <a:off x="1144953" y="639315"/>
            <a:ext cx="8610600" cy="1293028"/>
          </a:xfrm>
        </p:spPr>
        <p:txBody>
          <a:bodyPr/>
          <a:lstStyle/>
          <a:p>
            <a:pPr algn="ctr"/>
            <a:r>
              <a:rPr lang="el-GR" b="1" i="1" u="sng" dirty="0">
                <a:solidFill>
                  <a:schemeClr val="accent2">
                    <a:lumMod val="75000"/>
                  </a:schemeClr>
                </a:solidFill>
                <a:effectLst>
                  <a:outerShdw blurRad="38100" dist="38100" dir="2700000" algn="tl">
                    <a:srgbClr val="000000">
                      <a:alpha val="43137"/>
                    </a:srgbClr>
                  </a:outerShdw>
                </a:effectLst>
              </a:rPr>
              <a:t>ΧΟΚΕΙ ΕΠΙ ΠΑΓΟΥ</a:t>
            </a:r>
          </a:p>
        </p:txBody>
      </p:sp>
      <p:sp>
        <p:nvSpPr>
          <p:cNvPr id="3" name="Θέση περιεχομένου 2">
            <a:extLst>
              <a:ext uri="{FF2B5EF4-FFF2-40B4-BE49-F238E27FC236}">
                <a16:creationId xmlns:a16="http://schemas.microsoft.com/office/drawing/2014/main" id="{8C9CBC21-DCB5-4872-BEB2-C8B8A3CC918B}"/>
              </a:ext>
            </a:extLst>
          </p:cNvPr>
          <p:cNvSpPr>
            <a:spLocks noGrp="1"/>
          </p:cNvSpPr>
          <p:nvPr>
            <p:ph idx="1"/>
          </p:nvPr>
        </p:nvSpPr>
        <p:spPr>
          <a:xfrm>
            <a:off x="685800" y="2194560"/>
            <a:ext cx="6254262" cy="4024125"/>
          </a:xfrm>
        </p:spPr>
        <p:txBody>
          <a:bodyPr/>
          <a:lstStyle/>
          <a:p>
            <a:r>
              <a:rPr lang="el-GR" sz="1800" b="0" i="0" dirty="0">
                <a:solidFill>
                  <a:schemeClr val="accent5">
                    <a:lumMod val="75000"/>
                  </a:schemeClr>
                </a:solidFill>
                <a:effectLst/>
                <a:latin typeface="Arial" panose="020B0604020202020204" pitchFamily="34" charset="0"/>
              </a:rPr>
              <a:t>Το χόκεϊ σε πάγο</a:t>
            </a:r>
            <a:r>
              <a:rPr lang="el-GR" sz="1800" b="1" i="0" dirty="0">
                <a:solidFill>
                  <a:schemeClr val="accent5">
                    <a:lumMod val="75000"/>
                  </a:schemeClr>
                </a:solidFill>
                <a:effectLst/>
                <a:latin typeface="Arial" panose="020B0604020202020204" pitchFamily="34" charset="0"/>
              </a:rPr>
              <a:t> </a:t>
            </a:r>
            <a:r>
              <a:rPr lang="el-GR" sz="1800" b="0" i="0" dirty="0">
                <a:solidFill>
                  <a:schemeClr val="accent5">
                    <a:lumMod val="75000"/>
                  </a:schemeClr>
                </a:solidFill>
                <a:effectLst/>
                <a:latin typeface="Arial" panose="020B0604020202020204" pitchFamily="34" charset="0"/>
              </a:rPr>
              <a:t>με έλκηθρο είναι η έκδοση των </a:t>
            </a:r>
            <a:r>
              <a:rPr lang="el-GR" sz="1800" b="0" i="0" dirty="0" err="1">
                <a:solidFill>
                  <a:schemeClr val="accent5">
                    <a:lumMod val="75000"/>
                  </a:schemeClr>
                </a:solidFill>
                <a:effectLst/>
                <a:latin typeface="Arial" panose="020B0604020202020204" pitchFamily="34" charset="0"/>
              </a:rPr>
              <a:t>Παραολυμπιακών</a:t>
            </a:r>
            <a:r>
              <a:rPr lang="el-GR" sz="1800" b="0" i="0" dirty="0">
                <a:solidFill>
                  <a:schemeClr val="accent5">
                    <a:lumMod val="75000"/>
                  </a:schemeClr>
                </a:solidFill>
                <a:effectLst/>
                <a:latin typeface="Arial" panose="020B0604020202020204" pitchFamily="34" charset="0"/>
              </a:rPr>
              <a:t> Αγώνων του χόκεϊ σε πάγο και με αυτή τη μορφή συμπεριλαμβάνεται επίσημα στο πρόγραμμα των </a:t>
            </a:r>
            <a:r>
              <a:rPr lang="el-GR" sz="1800" b="0" i="0" dirty="0" err="1">
                <a:solidFill>
                  <a:schemeClr val="accent5">
                    <a:lumMod val="75000"/>
                  </a:schemeClr>
                </a:solidFill>
                <a:effectLst/>
                <a:latin typeface="Arial" panose="020B0604020202020204" pitchFamily="34" charset="0"/>
              </a:rPr>
              <a:t>Παραολυμπιακών</a:t>
            </a:r>
            <a:r>
              <a:rPr lang="el-GR" sz="1800" b="0" i="0" dirty="0">
                <a:solidFill>
                  <a:schemeClr val="accent5">
                    <a:lumMod val="75000"/>
                  </a:schemeClr>
                </a:solidFill>
                <a:effectLst/>
                <a:latin typeface="Arial" panose="020B0604020202020204" pitchFamily="34" charset="0"/>
              </a:rPr>
              <a:t> Αγώνων από το 1994 στο </a:t>
            </a:r>
            <a:r>
              <a:rPr lang="el-GR" sz="1800" b="0" i="0" dirty="0" err="1">
                <a:solidFill>
                  <a:schemeClr val="accent5">
                    <a:lumMod val="75000"/>
                  </a:schemeClr>
                </a:solidFill>
                <a:effectLst/>
                <a:latin typeface="Arial" panose="020B0604020202020204" pitchFamily="34" charset="0"/>
              </a:rPr>
              <a:t>Lillehammer</a:t>
            </a:r>
            <a:r>
              <a:rPr lang="el-GR" sz="1800" b="0" i="0" dirty="0">
                <a:solidFill>
                  <a:schemeClr val="accent5">
                    <a:lumMod val="75000"/>
                  </a:schemeClr>
                </a:solidFill>
                <a:effectLst/>
                <a:latin typeface="Arial" panose="020B0604020202020204" pitchFamily="34" charset="0"/>
              </a:rPr>
              <a:t>. Είναι ένα άθλημα που απαιτεί καλή φυσική κατάσταση, με φάσεις που εξελίσσονται ταχύτατα και αποτελεί ένα από τα δημοφιλέστερα αθλήματα των Χειμερινών </a:t>
            </a:r>
            <a:r>
              <a:rPr lang="el-GR" sz="1800" b="0" i="0" dirty="0" err="1">
                <a:solidFill>
                  <a:schemeClr val="accent5">
                    <a:lumMod val="75000"/>
                  </a:schemeClr>
                </a:solidFill>
                <a:effectLst/>
                <a:latin typeface="Arial" panose="020B0604020202020204" pitchFamily="34" charset="0"/>
              </a:rPr>
              <a:t>Παραολυμπιακών</a:t>
            </a:r>
            <a:r>
              <a:rPr lang="el-GR" sz="1800" b="0" i="0" dirty="0">
                <a:solidFill>
                  <a:schemeClr val="accent5">
                    <a:lumMod val="75000"/>
                  </a:schemeClr>
                </a:solidFill>
                <a:effectLst/>
                <a:latin typeface="Arial" panose="020B0604020202020204" pitchFamily="34" charset="0"/>
              </a:rPr>
              <a:t> Αγώνων, όπου συμμετέχουν μόνο άντρες με αναπηρία στα κάτω άκρα (εγκεφαλική παράλυση, παραπληγία, δισχιδής ράχη, ακρωτηριασμοί </a:t>
            </a:r>
            <a:r>
              <a:rPr lang="el-GR" sz="1800" b="0" i="0" dirty="0" err="1">
                <a:solidFill>
                  <a:schemeClr val="accent5">
                    <a:lumMod val="75000"/>
                  </a:schemeClr>
                </a:solidFill>
                <a:effectLst/>
                <a:latin typeface="Arial" panose="020B0604020202020204" pitchFamily="34" charset="0"/>
              </a:rPr>
              <a:t>κλπ</a:t>
            </a:r>
            <a:r>
              <a:rPr lang="el-GR" sz="1800" b="0" i="0" dirty="0">
                <a:solidFill>
                  <a:schemeClr val="accent5">
                    <a:lumMod val="75000"/>
                  </a:schemeClr>
                </a:solidFill>
                <a:effectLst/>
                <a:latin typeface="Arial" panose="020B0604020202020204" pitchFamily="34" charset="0"/>
              </a:rPr>
              <a:t>). </a:t>
            </a:r>
            <a:endParaRPr lang="el-GR" dirty="0">
              <a:solidFill>
                <a:schemeClr val="accent5">
                  <a:lumMod val="75000"/>
                </a:schemeClr>
              </a:solidFill>
            </a:endParaRPr>
          </a:p>
        </p:txBody>
      </p:sp>
      <p:pic>
        <p:nvPicPr>
          <p:cNvPr id="5" name="Εικόνα 4">
            <a:extLst>
              <a:ext uri="{FF2B5EF4-FFF2-40B4-BE49-F238E27FC236}">
                <a16:creationId xmlns:a16="http://schemas.microsoft.com/office/drawing/2014/main" id="{508667D4-7A48-4B12-A159-EAB418B63124}"/>
              </a:ext>
            </a:extLst>
          </p:cNvPr>
          <p:cNvPicPr>
            <a:picLocks noChangeAspect="1"/>
          </p:cNvPicPr>
          <p:nvPr/>
        </p:nvPicPr>
        <p:blipFill>
          <a:blip r:embed="rId3"/>
          <a:stretch>
            <a:fillRect/>
          </a:stretch>
        </p:blipFill>
        <p:spPr>
          <a:xfrm>
            <a:off x="7627815" y="2287416"/>
            <a:ext cx="3727939" cy="2126859"/>
          </a:xfrm>
          <a:prstGeom prst="rect">
            <a:avLst/>
          </a:prstGeom>
        </p:spPr>
      </p:pic>
    </p:spTree>
    <p:extLst>
      <p:ext uri="{BB962C8B-B14F-4D97-AF65-F5344CB8AC3E}">
        <p14:creationId xmlns:p14="http://schemas.microsoft.com/office/powerpoint/2010/main" val="33677768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B6C6E7-74A9-4EB5-A3B7-FC5A489314DC}"/>
              </a:ext>
            </a:extLst>
          </p:cNvPr>
          <p:cNvSpPr>
            <a:spLocks noGrp="1"/>
          </p:cNvSpPr>
          <p:nvPr>
            <p:ph type="title"/>
          </p:nvPr>
        </p:nvSpPr>
        <p:spPr>
          <a:xfrm>
            <a:off x="1197452" y="517321"/>
            <a:ext cx="8596668" cy="1320800"/>
          </a:xfrm>
        </p:spPr>
        <p:txBody>
          <a:bodyPr>
            <a:normAutofit/>
          </a:bodyPr>
          <a:lstStyle/>
          <a:p>
            <a:pPr algn="ctr"/>
            <a:r>
              <a:rPr lang="el-GR" b="1" i="1" u="sng" dirty="0">
                <a:solidFill>
                  <a:srgbClr val="00B0F0"/>
                </a:solidFill>
                <a:effectLst>
                  <a:outerShdw blurRad="38100" dist="38100" dir="2700000" algn="tl">
                    <a:srgbClr val="000000">
                      <a:alpha val="43137"/>
                    </a:srgbClr>
                  </a:outerShdw>
                </a:effectLst>
              </a:rPr>
              <a:t>ΠΛΗΡΟΦΟΡΙΕΣ ΓΙΑ ΤΟΥΣ ΠΑΡΑΟΛΥΜΠΙΑΚΟΥΣ ΑΓΩΝΕΣ</a:t>
            </a:r>
          </a:p>
        </p:txBody>
      </p:sp>
      <p:graphicFrame>
        <p:nvGraphicFramePr>
          <p:cNvPr id="5" name="Θέση περιεχομένου 4">
            <a:extLst>
              <a:ext uri="{FF2B5EF4-FFF2-40B4-BE49-F238E27FC236}">
                <a16:creationId xmlns:a16="http://schemas.microsoft.com/office/drawing/2014/main" id="{A539B732-578E-4E70-8CCE-0061DBD90ACC}"/>
              </a:ext>
            </a:extLst>
          </p:cNvPr>
          <p:cNvGraphicFramePr>
            <a:graphicFrameLocks noGrp="1"/>
          </p:cNvGraphicFramePr>
          <p:nvPr>
            <p:ph idx="1"/>
            <p:extLst>
              <p:ext uri="{D42A27DB-BD31-4B8C-83A1-F6EECF244321}">
                <p14:modId xmlns:p14="http://schemas.microsoft.com/office/powerpoint/2010/main" val="330420754"/>
              </p:ext>
            </p:extLst>
          </p:nvPr>
        </p:nvGraphicFramePr>
        <p:xfrm>
          <a:off x="677334" y="2160589"/>
          <a:ext cx="3986945"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Ηλεκτρονικά πολυμέσα 3" title="ΠΑΡΑΟΛΥΜΠΙΑΚΟΙ ΑΓΩΝΕΣ">
            <a:hlinkClick r:id="" action="ppaction://media"/>
            <a:extLst>
              <a:ext uri="{FF2B5EF4-FFF2-40B4-BE49-F238E27FC236}">
                <a16:creationId xmlns:a16="http://schemas.microsoft.com/office/drawing/2014/main" id="{18C4058C-A019-4AED-953F-8105962643D2}"/>
              </a:ext>
            </a:extLst>
          </p:cNvPr>
          <p:cNvPicPr>
            <a:picLocks noRot="1" noChangeAspect="1"/>
          </p:cNvPicPr>
          <p:nvPr>
            <a:videoFile r:link="rId1"/>
          </p:nvPr>
        </p:nvPicPr>
        <p:blipFill>
          <a:blip r:embed="rId9"/>
          <a:stretch>
            <a:fillRect/>
          </a:stretch>
        </p:blipFill>
        <p:spPr>
          <a:xfrm>
            <a:off x="9137942" y="3877462"/>
            <a:ext cx="2540000" cy="1905000"/>
          </a:xfrm>
          <a:prstGeom prst="rect">
            <a:avLst/>
          </a:prstGeom>
        </p:spPr>
      </p:pic>
      <p:pic>
        <p:nvPicPr>
          <p:cNvPr id="9" name="Εικόνα 8">
            <a:extLst>
              <a:ext uri="{FF2B5EF4-FFF2-40B4-BE49-F238E27FC236}">
                <a16:creationId xmlns:a16="http://schemas.microsoft.com/office/drawing/2014/main" id="{F72F7FFC-91CB-48C8-B403-328CC8B34ECB}"/>
              </a:ext>
            </a:extLst>
          </p:cNvPr>
          <p:cNvPicPr>
            <a:picLocks noChangeAspect="1"/>
          </p:cNvPicPr>
          <p:nvPr/>
        </p:nvPicPr>
        <p:blipFill>
          <a:blip r:embed="rId10"/>
          <a:stretch>
            <a:fillRect/>
          </a:stretch>
        </p:blipFill>
        <p:spPr>
          <a:xfrm>
            <a:off x="5667623" y="3934612"/>
            <a:ext cx="2466975" cy="1847850"/>
          </a:xfrm>
          <a:prstGeom prst="rect">
            <a:avLst/>
          </a:prstGeom>
        </p:spPr>
      </p:pic>
    </p:spTree>
    <p:extLst>
      <p:ext uri="{BB962C8B-B14F-4D97-AF65-F5344CB8AC3E}">
        <p14:creationId xmlns:p14="http://schemas.microsoft.com/office/powerpoint/2010/main" val="229552631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drumroll.wav"/>
          </p:stSnd>
        </p:sndAc>
      </p:transition>
    </mc:Choice>
    <mc:Fallback xmlns="">
      <p:transition spd="slow">
        <p:fade/>
        <p:sndAc>
          <p:stSnd>
            <p:snd r:embed="rId11"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F07369-893E-41E6-AD4F-E84C525AAF31}"/>
              </a:ext>
            </a:extLst>
          </p:cNvPr>
          <p:cNvSpPr>
            <a:spLocks noGrp="1"/>
          </p:cNvSpPr>
          <p:nvPr>
            <p:ph type="title"/>
          </p:nvPr>
        </p:nvSpPr>
        <p:spPr>
          <a:xfrm>
            <a:off x="1887894" y="671067"/>
            <a:ext cx="8610600" cy="1293028"/>
          </a:xfrm>
        </p:spPr>
        <p:txBody>
          <a:bodyPr>
            <a:normAutofit/>
          </a:bodyPr>
          <a:lstStyle/>
          <a:p>
            <a:pPr algn="ctr"/>
            <a:r>
              <a:rPr lang="el-GR" b="1" i="1" u="sng" dirty="0">
                <a:solidFill>
                  <a:schemeClr val="bg2">
                    <a:lumMod val="60000"/>
                    <a:lumOff val="40000"/>
                  </a:schemeClr>
                </a:solidFill>
                <a:effectLst>
                  <a:outerShdw blurRad="38100" dist="38100" dir="2700000" algn="tl">
                    <a:srgbClr val="000000">
                      <a:alpha val="43137"/>
                    </a:srgbClr>
                  </a:outerShdw>
                </a:effectLst>
              </a:rPr>
              <a:t>ΑΘΛΗΜΑΤΑ ΘΕΡΙΝΩΝ ΠΑΡΑΟΛΥΜΠΙΑΚΩΝ ΑΓΩΝΩΝ</a:t>
            </a:r>
          </a:p>
        </p:txBody>
      </p:sp>
      <p:graphicFrame>
        <p:nvGraphicFramePr>
          <p:cNvPr id="6" name="Θέση περιεχομένου 5">
            <a:extLst>
              <a:ext uri="{FF2B5EF4-FFF2-40B4-BE49-F238E27FC236}">
                <a16:creationId xmlns:a16="http://schemas.microsoft.com/office/drawing/2014/main" id="{39665BC8-3435-4EA0-B79B-1E4AE53ED8E0}"/>
              </a:ext>
            </a:extLst>
          </p:cNvPr>
          <p:cNvGraphicFramePr>
            <a:graphicFrameLocks noGrp="1"/>
          </p:cNvGraphicFramePr>
          <p:nvPr>
            <p:ph idx="1"/>
            <p:extLst>
              <p:ext uri="{D42A27DB-BD31-4B8C-83A1-F6EECF244321}">
                <p14:modId xmlns:p14="http://schemas.microsoft.com/office/powerpoint/2010/main" val="2223759793"/>
              </p:ext>
            </p:extLst>
          </p:nvPr>
        </p:nvGraphicFramePr>
        <p:xfrm>
          <a:off x="585055" y="2059921"/>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Ηλεκτρονικά πολυμέσα 3" title="Athens 2004 Paralympic Games Highlights">
            <a:hlinkClick r:id="" action="ppaction://media"/>
            <a:extLst>
              <a:ext uri="{FF2B5EF4-FFF2-40B4-BE49-F238E27FC236}">
                <a16:creationId xmlns:a16="http://schemas.microsoft.com/office/drawing/2014/main" id="{53505A10-53A4-4E72-95F5-89DDA2999B3D}"/>
              </a:ext>
            </a:extLst>
          </p:cNvPr>
          <p:cNvPicPr>
            <a:picLocks noRot="1" noChangeAspect="1"/>
          </p:cNvPicPr>
          <p:nvPr>
            <a:videoFile r:link="rId1"/>
          </p:nvPr>
        </p:nvPicPr>
        <p:blipFill>
          <a:blip r:embed="rId9"/>
          <a:stretch>
            <a:fillRect/>
          </a:stretch>
        </p:blipFill>
        <p:spPr>
          <a:xfrm>
            <a:off x="9294886" y="2154030"/>
            <a:ext cx="2540000" cy="1905000"/>
          </a:xfrm>
          <a:prstGeom prst="rect">
            <a:avLst/>
          </a:prstGeom>
        </p:spPr>
      </p:pic>
    </p:spTree>
    <p:extLst>
      <p:ext uri="{BB962C8B-B14F-4D97-AF65-F5344CB8AC3E}">
        <p14:creationId xmlns:p14="http://schemas.microsoft.com/office/powerpoint/2010/main" val="274843605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drumroll.wav"/>
          </p:stSnd>
        </p:sndAc>
      </p:transition>
    </mc:Choice>
    <mc:Fallback xmlns="">
      <p:transition spd="slow">
        <p:fade/>
        <p:sndAc>
          <p:stSnd>
            <p:snd r:embed="rId10"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BF0B56-5C97-4FCA-8C80-68398428FE4F}"/>
              </a:ext>
            </a:extLst>
          </p:cNvPr>
          <p:cNvSpPr>
            <a:spLocks noGrp="1"/>
          </p:cNvSpPr>
          <p:nvPr>
            <p:ph type="title"/>
          </p:nvPr>
        </p:nvSpPr>
        <p:spPr>
          <a:xfrm>
            <a:off x="1790700" y="764373"/>
            <a:ext cx="8610600" cy="1293028"/>
          </a:xfrm>
        </p:spPr>
        <p:txBody>
          <a:bodyPr/>
          <a:lstStyle/>
          <a:p>
            <a:pPr algn="ctr"/>
            <a:r>
              <a:rPr lang="el-GR" b="1" i="1" u="sng" dirty="0">
                <a:solidFill>
                  <a:schemeClr val="accent4">
                    <a:lumMod val="50000"/>
                  </a:schemeClr>
                </a:solidFill>
                <a:effectLst>
                  <a:outerShdw blurRad="38100" dist="38100" dir="2700000" algn="tl">
                    <a:srgbClr val="000000">
                      <a:alpha val="43137"/>
                    </a:srgbClr>
                  </a:outerShdw>
                </a:effectLst>
              </a:rPr>
              <a:t>ΑΝΤΙΣΦΑΙΡΙΣΗ ΜΕ ΑΜΑΞΙΔΙΑ </a:t>
            </a:r>
          </a:p>
        </p:txBody>
      </p:sp>
      <p:sp>
        <p:nvSpPr>
          <p:cNvPr id="3" name="Θέση περιεχομένου 2">
            <a:extLst>
              <a:ext uri="{FF2B5EF4-FFF2-40B4-BE49-F238E27FC236}">
                <a16:creationId xmlns:a16="http://schemas.microsoft.com/office/drawing/2014/main" id="{AD16EEFA-9CF8-469E-B519-D315FC30992E}"/>
              </a:ext>
            </a:extLst>
          </p:cNvPr>
          <p:cNvSpPr>
            <a:spLocks noGrp="1"/>
          </p:cNvSpPr>
          <p:nvPr>
            <p:ph idx="1"/>
          </p:nvPr>
        </p:nvSpPr>
        <p:spPr>
          <a:xfrm>
            <a:off x="312576" y="2241213"/>
            <a:ext cx="7627775" cy="4024125"/>
          </a:xfrm>
        </p:spPr>
        <p:txBody>
          <a:bodyPr/>
          <a:lstStyle/>
          <a:p>
            <a:r>
              <a:rPr lang="el-GR" b="0" i="0" dirty="0">
                <a:solidFill>
                  <a:schemeClr val="accent5">
                    <a:lumMod val="75000"/>
                  </a:schemeClr>
                </a:solidFill>
                <a:effectLst/>
                <a:latin typeface="Droid Sans"/>
              </a:rPr>
              <a:t>Η Αντισφαίριση με </a:t>
            </a:r>
            <a:r>
              <a:rPr lang="el-GR" b="0" i="0" dirty="0" err="1">
                <a:solidFill>
                  <a:schemeClr val="accent5">
                    <a:lumMod val="75000"/>
                  </a:schemeClr>
                </a:solidFill>
                <a:effectLst/>
                <a:latin typeface="Droid Sans"/>
              </a:rPr>
              <a:t>αμαξίδιο</a:t>
            </a:r>
            <a:r>
              <a:rPr lang="el-GR" b="0" i="0" dirty="0">
                <a:solidFill>
                  <a:schemeClr val="accent5">
                    <a:lumMod val="75000"/>
                  </a:schemeClr>
                </a:solidFill>
                <a:effectLst/>
                <a:latin typeface="Droid Sans"/>
              </a:rPr>
              <a:t> διεξάγεται μεταξύ δύο (απλό) ή τεσσάρων αθλητών ή αθλητριών (διπλό), που παρουσιάζουν μόνιμη κινητική αναπηρία, με απώλεια λειτουργικότητας σε ένα ή και τα δυο κάτω άκρα. Επίσης, δικαίωμα συμμετοχής έχουν, αλλά κατατάσσονται σε ξεχωριστό όμιλο (</a:t>
            </a:r>
            <a:r>
              <a:rPr lang="el-GR" b="0" i="0" dirty="0" err="1">
                <a:solidFill>
                  <a:schemeClr val="accent5">
                    <a:lumMod val="75000"/>
                  </a:schemeClr>
                </a:solidFill>
                <a:effectLst/>
                <a:latin typeface="Droid Sans"/>
              </a:rPr>
              <a:t>quad</a:t>
            </a:r>
            <a:r>
              <a:rPr lang="el-GR" b="0" i="0" dirty="0">
                <a:solidFill>
                  <a:schemeClr val="accent5">
                    <a:lumMod val="75000"/>
                  </a:schemeClr>
                </a:solidFill>
                <a:effectLst/>
                <a:latin typeface="Droid Sans"/>
              </a:rPr>
              <a:t>), αθλητές με τετραπληγία, οι οποίοι έχουν απώλεια κινητικότητας ή ακρωτηριασμό σε τουλάχιστον 3 από τα 4 άκρα. Βασικός σκοπός του παιχνιδιού είναι να χτυπηθεί η μπάλα από τη ρακέτα με τέτοιο τρόπο, ώστε να περάσει πάνω από το δίχτυ, να πέσει στο γήπεδο του αντιπάλου και να </a:t>
            </a:r>
            <a:r>
              <a:rPr lang="el-GR" b="0" i="0" dirty="0" err="1">
                <a:solidFill>
                  <a:schemeClr val="accent5">
                    <a:lumMod val="75000"/>
                  </a:schemeClr>
                </a:solidFill>
                <a:effectLst/>
                <a:latin typeface="Droid Sans"/>
              </a:rPr>
              <a:t>κερδιθεί</a:t>
            </a:r>
            <a:r>
              <a:rPr lang="el-GR" b="0" i="0" dirty="0">
                <a:solidFill>
                  <a:schemeClr val="accent5">
                    <a:lumMod val="75000"/>
                  </a:schemeClr>
                </a:solidFill>
                <a:effectLst/>
                <a:latin typeface="Droid Sans"/>
              </a:rPr>
              <a:t> ο πόντος. Ο νικητής ανακηρύσσεται στα δύο νικηφόρα «</a:t>
            </a:r>
            <a:r>
              <a:rPr lang="el-GR" b="0" i="0" dirty="0" err="1">
                <a:solidFill>
                  <a:schemeClr val="accent5">
                    <a:lumMod val="75000"/>
                  </a:schemeClr>
                </a:solidFill>
                <a:effectLst/>
                <a:latin typeface="Droid Sans"/>
              </a:rPr>
              <a:t>set</a:t>
            </a:r>
            <a:r>
              <a:rPr lang="el-GR" b="0" i="0" dirty="0">
                <a:solidFill>
                  <a:schemeClr val="accent5">
                    <a:lumMod val="75000"/>
                  </a:schemeClr>
                </a:solidFill>
                <a:effectLst/>
                <a:latin typeface="Droid Sans"/>
              </a:rPr>
              <a:t>» των έξι «</a:t>
            </a:r>
            <a:r>
              <a:rPr lang="el-GR" b="0" i="0" dirty="0" err="1">
                <a:solidFill>
                  <a:schemeClr val="accent5">
                    <a:lumMod val="75000"/>
                  </a:schemeClr>
                </a:solidFill>
                <a:effectLst/>
                <a:latin typeface="Droid Sans"/>
              </a:rPr>
              <a:t>games</a:t>
            </a:r>
            <a:r>
              <a:rPr lang="el-GR" b="0" i="0" dirty="0">
                <a:solidFill>
                  <a:schemeClr val="accent5">
                    <a:lumMod val="75000"/>
                  </a:schemeClr>
                </a:solidFill>
                <a:effectLst/>
                <a:latin typeface="Droid Sans"/>
              </a:rPr>
              <a:t>» το καθένα.</a:t>
            </a:r>
            <a:endParaRPr lang="el-GR" dirty="0">
              <a:solidFill>
                <a:schemeClr val="accent5">
                  <a:lumMod val="75000"/>
                </a:schemeClr>
              </a:solidFill>
            </a:endParaRPr>
          </a:p>
        </p:txBody>
      </p:sp>
      <p:pic>
        <p:nvPicPr>
          <p:cNvPr id="5" name="Εικόνα 4">
            <a:extLst>
              <a:ext uri="{FF2B5EF4-FFF2-40B4-BE49-F238E27FC236}">
                <a16:creationId xmlns:a16="http://schemas.microsoft.com/office/drawing/2014/main" id="{2B45814E-82BE-4C64-8180-37283105349C}"/>
              </a:ext>
            </a:extLst>
          </p:cNvPr>
          <p:cNvPicPr>
            <a:picLocks noChangeAspect="1"/>
          </p:cNvPicPr>
          <p:nvPr/>
        </p:nvPicPr>
        <p:blipFill>
          <a:blip r:embed="rId3"/>
          <a:stretch>
            <a:fillRect/>
          </a:stretch>
        </p:blipFill>
        <p:spPr>
          <a:xfrm>
            <a:off x="8425544" y="2509935"/>
            <a:ext cx="3545632" cy="3023118"/>
          </a:xfrm>
          <a:prstGeom prst="rect">
            <a:avLst/>
          </a:prstGeom>
        </p:spPr>
      </p:pic>
    </p:spTree>
    <p:extLst>
      <p:ext uri="{BB962C8B-B14F-4D97-AF65-F5344CB8AC3E}">
        <p14:creationId xmlns:p14="http://schemas.microsoft.com/office/powerpoint/2010/main" val="1737542409"/>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82B55-8A33-46FD-AD51-4438C6DDCD3A}"/>
              </a:ext>
            </a:extLst>
          </p:cNvPr>
          <p:cNvSpPr>
            <a:spLocks noGrp="1"/>
          </p:cNvSpPr>
          <p:nvPr>
            <p:ph type="title"/>
          </p:nvPr>
        </p:nvSpPr>
        <p:spPr/>
        <p:txBody>
          <a:bodyPr/>
          <a:lstStyle/>
          <a:p>
            <a:pPr algn="ctr"/>
            <a:r>
              <a:rPr lang="el-GR" b="1" i="1" u="sng" dirty="0">
                <a:solidFill>
                  <a:schemeClr val="accent3">
                    <a:lumMod val="50000"/>
                  </a:schemeClr>
                </a:solidFill>
                <a:effectLst>
                  <a:outerShdw blurRad="38100" dist="38100" dir="2700000" algn="tl">
                    <a:srgbClr val="000000">
                      <a:alpha val="43137"/>
                    </a:srgbClr>
                  </a:outerShdw>
                </a:effectLst>
              </a:rPr>
              <a:t>ΠΟΔΟΣΦΑΙΡΟ 7</a:t>
            </a:r>
            <a:r>
              <a:rPr lang="en-US" b="1" i="1" u="sng" dirty="0">
                <a:solidFill>
                  <a:schemeClr val="accent3">
                    <a:lumMod val="50000"/>
                  </a:schemeClr>
                </a:solidFill>
                <a:effectLst>
                  <a:outerShdw blurRad="38100" dist="38100" dir="2700000" algn="tl">
                    <a:srgbClr val="000000">
                      <a:alpha val="43137"/>
                    </a:srgbClr>
                  </a:outerShdw>
                </a:effectLst>
              </a:rPr>
              <a:t>X7</a:t>
            </a:r>
            <a:endParaRPr lang="el-GR" b="1" i="1" u="sng" dirty="0">
              <a:solidFill>
                <a:schemeClr val="accent3">
                  <a:lumMod val="50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75C1876C-FB2B-42A4-9A23-1B84562D651D}"/>
              </a:ext>
            </a:extLst>
          </p:cNvPr>
          <p:cNvSpPr>
            <a:spLocks noGrp="1"/>
          </p:cNvSpPr>
          <p:nvPr>
            <p:ph idx="1"/>
          </p:nvPr>
        </p:nvSpPr>
        <p:spPr>
          <a:xfrm>
            <a:off x="685800" y="2194560"/>
            <a:ext cx="7702420" cy="4024125"/>
          </a:xfrm>
        </p:spPr>
        <p:txBody>
          <a:bodyPr/>
          <a:lstStyle/>
          <a:p>
            <a:r>
              <a:rPr lang="el-GR" dirty="0">
                <a:solidFill>
                  <a:schemeClr val="accent5">
                    <a:lumMod val="75000"/>
                  </a:schemeClr>
                </a:solidFill>
              </a:rPr>
              <a:t>Το Ποδόσφαιρο είναι ένα από τα πιο δημοφιλή αθλήματα στον κόσμο και το Ποδόσφαιρο 7x7 αποτελεί ένα από τα πιο θεαματικά αθλήματα για αθλητές με κινητικές αναπηρίες. Ξεκινώντας από το 1978, το Ποδόσφαιρο 7x7 έχει εξαπλωθεί σε πάρα πολλές χώρες, προσελκύοντας ολοένα και περισσότερους φιλάθλους. Στο Ποδόσφαιρο 7x7 συμμετέχουν αθλητές με εγκεφαλική παράλυση. </a:t>
            </a:r>
          </a:p>
        </p:txBody>
      </p:sp>
      <p:pic>
        <p:nvPicPr>
          <p:cNvPr id="5" name="Εικόνα 4">
            <a:extLst>
              <a:ext uri="{FF2B5EF4-FFF2-40B4-BE49-F238E27FC236}">
                <a16:creationId xmlns:a16="http://schemas.microsoft.com/office/drawing/2014/main" id="{60778154-69E2-49F2-8CA3-3769FED0218D}"/>
              </a:ext>
            </a:extLst>
          </p:cNvPr>
          <p:cNvPicPr>
            <a:picLocks noChangeAspect="1"/>
          </p:cNvPicPr>
          <p:nvPr/>
        </p:nvPicPr>
        <p:blipFill>
          <a:blip r:embed="rId3"/>
          <a:stretch>
            <a:fillRect/>
          </a:stretch>
        </p:blipFill>
        <p:spPr>
          <a:xfrm>
            <a:off x="8584163" y="2276669"/>
            <a:ext cx="3433665" cy="3368351"/>
          </a:xfrm>
          <a:prstGeom prst="rect">
            <a:avLst/>
          </a:prstGeom>
        </p:spPr>
      </p:pic>
    </p:spTree>
    <p:extLst>
      <p:ext uri="{BB962C8B-B14F-4D97-AF65-F5344CB8AC3E}">
        <p14:creationId xmlns:p14="http://schemas.microsoft.com/office/powerpoint/2010/main" val="343604313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57A39D-B0FE-437F-A851-826599A891FD}"/>
              </a:ext>
            </a:extLst>
          </p:cNvPr>
          <p:cNvSpPr>
            <a:spLocks noGrp="1"/>
          </p:cNvSpPr>
          <p:nvPr>
            <p:ph type="title"/>
          </p:nvPr>
        </p:nvSpPr>
        <p:spPr>
          <a:xfrm>
            <a:off x="1626636" y="748411"/>
            <a:ext cx="8610600" cy="1293028"/>
          </a:xfrm>
        </p:spPr>
        <p:txBody>
          <a:bodyPr/>
          <a:lstStyle/>
          <a:p>
            <a:pPr algn="ctr"/>
            <a:r>
              <a:rPr lang="el-GR" b="1" i="1" u="sng" dirty="0">
                <a:solidFill>
                  <a:schemeClr val="bg2"/>
                </a:solidFill>
                <a:effectLst>
                  <a:outerShdw blurRad="38100" dist="38100" dir="2700000" algn="tl">
                    <a:srgbClr val="000000">
                      <a:alpha val="43137"/>
                    </a:srgbClr>
                  </a:outerShdw>
                </a:effectLst>
              </a:rPr>
              <a:t>ΠΟΔΗΛΑΣΙΑ</a:t>
            </a:r>
          </a:p>
        </p:txBody>
      </p:sp>
      <p:sp>
        <p:nvSpPr>
          <p:cNvPr id="3" name="Θέση περιεχομένου 2">
            <a:extLst>
              <a:ext uri="{FF2B5EF4-FFF2-40B4-BE49-F238E27FC236}">
                <a16:creationId xmlns:a16="http://schemas.microsoft.com/office/drawing/2014/main" id="{D3C74ADC-D3DF-4A7A-B195-27F768FF8B2C}"/>
              </a:ext>
            </a:extLst>
          </p:cNvPr>
          <p:cNvSpPr>
            <a:spLocks noGrp="1"/>
          </p:cNvSpPr>
          <p:nvPr>
            <p:ph idx="1"/>
          </p:nvPr>
        </p:nvSpPr>
        <p:spPr>
          <a:xfrm>
            <a:off x="-171062" y="2829043"/>
            <a:ext cx="7850156" cy="2634032"/>
          </a:xfrm>
        </p:spPr>
        <p:txBody>
          <a:bodyPr>
            <a:normAutofit lnSpcReduction="10000"/>
          </a:bodyPr>
          <a:lstStyle/>
          <a:p>
            <a:r>
              <a:rPr lang="el-GR" b="0" i="0" dirty="0">
                <a:solidFill>
                  <a:schemeClr val="accent2">
                    <a:lumMod val="75000"/>
                  </a:schemeClr>
                </a:solidFill>
                <a:effectLst/>
                <a:latin typeface="Droid Sans"/>
              </a:rPr>
              <a:t>Η Ποδηλασία στους </a:t>
            </a:r>
            <a:r>
              <a:rPr lang="el-GR" b="0" i="0" dirty="0" err="1">
                <a:solidFill>
                  <a:schemeClr val="accent2">
                    <a:lumMod val="75000"/>
                  </a:schemeClr>
                </a:solidFill>
                <a:effectLst/>
                <a:latin typeface="Droid Sans"/>
              </a:rPr>
              <a:t>Παραολυμπιακούς</a:t>
            </a:r>
            <a:r>
              <a:rPr lang="el-GR" b="0" i="0" dirty="0">
                <a:solidFill>
                  <a:schemeClr val="accent2">
                    <a:lumMod val="75000"/>
                  </a:schemeClr>
                </a:solidFill>
                <a:effectLst/>
                <a:latin typeface="Droid Sans"/>
              </a:rPr>
              <a:t> Αγώνες περιλαμβάνει δύο αγωνίσματα: τη Ποδηλασία Δρόμου και τη Ποδηλασία Πίστας. Οι αγώνες Ποδηλασίας Δρόμου διεξάγονται σε δημόσιους δρόμους, ενώ οι αγώνες Ποδηλασίας Πίστας διεξάγονται σε ποδηλατοδρόμιο. Μολονότι οι κανονισμοί που διέπουν το άθλημα είναι ίδιοι με αυτούς του Ολυμπιακού αθλήματος, σε ορισμένες περιπτώσεις επιτρέπονται μετατροπές στα ποδήλατα για αθλητές με συγκεκριμένους περιορισμούς.</a:t>
            </a:r>
            <a:endParaRPr lang="el-GR" dirty="0">
              <a:solidFill>
                <a:schemeClr val="accent2">
                  <a:lumMod val="75000"/>
                </a:schemeClr>
              </a:solidFill>
            </a:endParaRPr>
          </a:p>
        </p:txBody>
      </p:sp>
      <p:pic>
        <p:nvPicPr>
          <p:cNvPr id="5" name="Εικόνα 4">
            <a:extLst>
              <a:ext uri="{FF2B5EF4-FFF2-40B4-BE49-F238E27FC236}">
                <a16:creationId xmlns:a16="http://schemas.microsoft.com/office/drawing/2014/main" id="{6D243F0E-38AC-4D2B-BAF3-F9A4EBDE78D7}"/>
              </a:ext>
            </a:extLst>
          </p:cNvPr>
          <p:cNvPicPr>
            <a:picLocks noChangeAspect="1"/>
          </p:cNvPicPr>
          <p:nvPr/>
        </p:nvPicPr>
        <p:blipFill>
          <a:blip r:embed="rId3"/>
          <a:stretch>
            <a:fillRect/>
          </a:stretch>
        </p:blipFill>
        <p:spPr>
          <a:xfrm>
            <a:off x="8149707" y="2528596"/>
            <a:ext cx="3784146" cy="3405673"/>
          </a:xfrm>
          <a:prstGeom prst="rect">
            <a:avLst/>
          </a:prstGeom>
        </p:spPr>
      </p:pic>
    </p:spTree>
    <p:extLst>
      <p:ext uri="{BB962C8B-B14F-4D97-AF65-F5344CB8AC3E}">
        <p14:creationId xmlns:p14="http://schemas.microsoft.com/office/powerpoint/2010/main" val="15046156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FEEF4D-7F7C-49F5-9DC7-9700E2500BA4}"/>
              </a:ext>
            </a:extLst>
          </p:cNvPr>
          <p:cNvSpPr>
            <a:spLocks noGrp="1"/>
          </p:cNvSpPr>
          <p:nvPr>
            <p:ph type="title"/>
          </p:nvPr>
        </p:nvSpPr>
        <p:spPr/>
        <p:txBody>
          <a:bodyPr/>
          <a:lstStyle/>
          <a:p>
            <a:pPr algn="ctr"/>
            <a:r>
              <a:rPr lang="el-GR" b="1" i="1" u="sng" dirty="0" err="1">
                <a:solidFill>
                  <a:schemeClr val="accent1">
                    <a:lumMod val="60000"/>
                    <a:lumOff val="40000"/>
                  </a:schemeClr>
                </a:solidFill>
                <a:effectLst>
                  <a:outerShdw blurRad="38100" dist="38100" dir="2700000" algn="tl">
                    <a:srgbClr val="000000">
                      <a:alpha val="43137"/>
                    </a:srgbClr>
                  </a:outerShdw>
                </a:effectLst>
              </a:rPr>
              <a:t>ιστιοπλοια</a:t>
            </a:r>
            <a:endParaRPr lang="el-GR" b="1" i="1" u="sng" dirty="0">
              <a:solidFill>
                <a:schemeClr val="accent1">
                  <a:lumMod val="60000"/>
                  <a:lumOff val="40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BCB27C00-9240-401E-A26F-08E77418AE22}"/>
              </a:ext>
            </a:extLst>
          </p:cNvPr>
          <p:cNvSpPr>
            <a:spLocks noGrp="1"/>
          </p:cNvSpPr>
          <p:nvPr>
            <p:ph idx="1"/>
          </p:nvPr>
        </p:nvSpPr>
        <p:spPr>
          <a:xfrm>
            <a:off x="685800" y="2194560"/>
            <a:ext cx="8523514" cy="4024125"/>
          </a:xfrm>
        </p:spPr>
        <p:txBody>
          <a:bodyPr>
            <a:normAutofit fontScale="92500"/>
          </a:bodyPr>
          <a:lstStyle/>
          <a:p>
            <a:pPr algn="just" fontAlgn="base"/>
            <a:r>
              <a:rPr lang="el-GR" b="0" i="0" dirty="0">
                <a:solidFill>
                  <a:srgbClr val="000000"/>
                </a:solidFill>
                <a:effectLst/>
                <a:latin typeface="Tahoma" panose="020B0604030504040204" pitchFamily="34" charset="0"/>
              </a:rPr>
              <a:t>Η ιστιοπλοΐα είναι ένα μοναδικό άθλημα/σπορ που συνδυάζει άριστα την ψυχαγωγία με τον αθλητισμό, μέσα στην αγκαλιά της θάλασσας. Απευθύνεται σε όλους, είτε σε άτομα με αναπηρία, είτε σε αρτιμελείς. Όσοι ήρθαν σε επαφή με την ιστιοπλοΐα και τη γαλανή έγιναν ένθερμοι οπαδοί και δεν το </a:t>
            </a:r>
            <a:r>
              <a:rPr lang="el-GR" b="0" i="0" dirty="0" err="1">
                <a:solidFill>
                  <a:srgbClr val="000000"/>
                </a:solidFill>
                <a:effectLst/>
                <a:latin typeface="Tahoma" panose="020B0604030504040204" pitchFamily="34" charset="0"/>
              </a:rPr>
              <a:t>αναταλλάσουν</a:t>
            </a:r>
            <a:r>
              <a:rPr lang="el-GR" b="0" i="0" dirty="0">
                <a:solidFill>
                  <a:srgbClr val="000000"/>
                </a:solidFill>
                <a:effectLst/>
                <a:latin typeface="Tahoma" panose="020B0604030504040204" pitchFamily="34" charset="0"/>
              </a:rPr>
              <a:t> με τίποτα άλλο, γιατί συνδυάζει:</a:t>
            </a:r>
          </a:p>
          <a:p>
            <a:pPr algn="just">
              <a:buFont typeface="Arial" panose="020B0604020202020204" pitchFamily="34" charset="0"/>
              <a:buChar char="•"/>
            </a:pPr>
            <a:r>
              <a:rPr lang="el-GR" b="0" i="0" dirty="0">
                <a:solidFill>
                  <a:srgbClr val="000000"/>
                </a:solidFill>
                <a:effectLst/>
                <a:latin typeface="Tahoma" panose="020B0604030504040204" pitchFamily="34" charset="0"/>
              </a:rPr>
              <a:t>Ατελείωτο παιχνίδι και χαλάρωση με το αεράκι και το </a:t>
            </a:r>
            <a:r>
              <a:rPr lang="el-GR" b="0" i="0" dirty="0" err="1">
                <a:solidFill>
                  <a:srgbClr val="000000"/>
                </a:solidFill>
                <a:effectLst/>
                <a:latin typeface="Tahoma" panose="020B0604030504040204" pitchFamily="34" charset="0"/>
              </a:rPr>
              <a:t>κυματάκι</a:t>
            </a:r>
            <a:r>
              <a:rPr lang="el-GR" b="0" i="0" dirty="0">
                <a:solidFill>
                  <a:srgbClr val="000000"/>
                </a:solidFill>
                <a:effectLst/>
                <a:latin typeface="Tahoma" panose="020B0604030504040204" pitchFamily="34" charset="0"/>
              </a:rPr>
              <a:t> του Αιγαίου, που ανεβάζει κάθετα την ψυχολογία και την καλή διάθεση.</a:t>
            </a:r>
            <a:endParaRPr lang="el-GR" b="0" i="0" dirty="0">
              <a:solidFill>
                <a:srgbClr val="000000"/>
              </a:solidFill>
              <a:effectLst/>
              <a:latin typeface="tahoma" panose="020B0604030504040204" pitchFamily="34" charset="0"/>
            </a:endParaRPr>
          </a:p>
          <a:p>
            <a:pPr>
              <a:buFont typeface="Arial" panose="020B0604020202020204" pitchFamily="34" charset="0"/>
              <a:buChar char="•"/>
            </a:pPr>
            <a:r>
              <a:rPr lang="el-GR" b="0" i="0" dirty="0">
                <a:solidFill>
                  <a:srgbClr val="000000"/>
                </a:solidFill>
                <a:effectLst/>
                <a:latin typeface="Tahoma" panose="020B0604030504040204" pitchFamily="34" charset="0"/>
              </a:rPr>
              <a:t>Απολαυστική και μοναδική ελευθερία.</a:t>
            </a:r>
            <a:endParaRPr lang="el-GR" b="0" i="0" dirty="0">
              <a:solidFill>
                <a:srgbClr val="000000"/>
              </a:solidFill>
              <a:effectLst/>
              <a:latin typeface="tahoma" panose="020B0604030504040204" pitchFamily="34" charset="0"/>
            </a:endParaRPr>
          </a:p>
          <a:p>
            <a:pPr algn="just">
              <a:buFont typeface="Arial" panose="020B0604020202020204" pitchFamily="34" charset="0"/>
              <a:buChar char="•"/>
            </a:pPr>
            <a:r>
              <a:rPr lang="el-GR" b="0" i="0" dirty="0">
                <a:solidFill>
                  <a:srgbClr val="000000"/>
                </a:solidFill>
                <a:effectLst/>
                <a:latin typeface="Tahoma" panose="020B0604030504040204" pitchFamily="34" charset="0"/>
              </a:rPr>
              <a:t>Επαφή με τη θάλασσα και όλα τα ευεργετικά επακόλουθα από αυτό.</a:t>
            </a:r>
            <a:endParaRPr lang="el-GR" b="0" i="0" dirty="0">
              <a:solidFill>
                <a:srgbClr val="000000"/>
              </a:solidFill>
              <a:effectLst/>
              <a:latin typeface="tahoma" panose="020B0604030504040204" pitchFamily="34" charset="0"/>
            </a:endParaRPr>
          </a:p>
          <a:p>
            <a:pPr algn="just">
              <a:buFont typeface="Arial" panose="020B0604020202020204" pitchFamily="34" charset="0"/>
              <a:buChar char="•"/>
            </a:pPr>
            <a:r>
              <a:rPr lang="el-GR" b="0" i="0" dirty="0">
                <a:solidFill>
                  <a:srgbClr val="000000"/>
                </a:solidFill>
                <a:effectLst/>
                <a:latin typeface="Tahoma" panose="020B0604030504040204" pitchFamily="34" charset="0"/>
              </a:rPr>
              <a:t>Γρήγορη βελτίωση των αντανακλαστικών.</a:t>
            </a:r>
            <a:endParaRPr lang="el-GR" b="0" i="0" dirty="0">
              <a:solidFill>
                <a:srgbClr val="000000"/>
              </a:solidFill>
              <a:effectLst/>
              <a:latin typeface="tahoma" panose="020B0604030504040204" pitchFamily="34" charset="0"/>
            </a:endParaRPr>
          </a:p>
          <a:p>
            <a:pPr algn="just">
              <a:buFont typeface="Arial" panose="020B0604020202020204" pitchFamily="34" charset="0"/>
              <a:buChar char="•"/>
            </a:pPr>
            <a:r>
              <a:rPr lang="el-GR" b="0" i="0" dirty="0">
                <a:solidFill>
                  <a:srgbClr val="000000"/>
                </a:solidFill>
                <a:effectLst/>
                <a:latin typeface="Tahoma" panose="020B0604030504040204" pitchFamily="34" charset="0"/>
              </a:rPr>
              <a:t>Εξάσκηση του μυαλού και των δεξιοτήτων του ατόμου.</a:t>
            </a:r>
            <a:endParaRPr lang="el-GR" b="0" i="0" dirty="0">
              <a:solidFill>
                <a:srgbClr val="000000"/>
              </a:solidFill>
              <a:effectLst/>
              <a:latin typeface="tahoma" panose="020B0604030504040204" pitchFamily="34" charset="0"/>
            </a:endParaRPr>
          </a:p>
          <a:p>
            <a:endParaRPr lang="el-GR" dirty="0"/>
          </a:p>
        </p:txBody>
      </p:sp>
      <p:pic>
        <p:nvPicPr>
          <p:cNvPr id="5" name="Εικόνα 4">
            <a:extLst>
              <a:ext uri="{FF2B5EF4-FFF2-40B4-BE49-F238E27FC236}">
                <a16:creationId xmlns:a16="http://schemas.microsoft.com/office/drawing/2014/main" id="{34F95B1D-3208-4697-AE34-184B8BDBCD20}"/>
              </a:ext>
            </a:extLst>
          </p:cNvPr>
          <p:cNvPicPr>
            <a:picLocks noChangeAspect="1"/>
          </p:cNvPicPr>
          <p:nvPr/>
        </p:nvPicPr>
        <p:blipFill>
          <a:blip r:embed="rId3"/>
          <a:stretch>
            <a:fillRect/>
          </a:stretch>
        </p:blipFill>
        <p:spPr>
          <a:xfrm>
            <a:off x="9201150" y="2276669"/>
            <a:ext cx="2990850" cy="2472613"/>
          </a:xfrm>
          <a:prstGeom prst="rect">
            <a:avLst/>
          </a:prstGeom>
        </p:spPr>
      </p:pic>
    </p:spTree>
    <p:extLst>
      <p:ext uri="{BB962C8B-B14F-4D97-AF65-F5344CB8AC3E}">
        <p14:creationId xmlns:p14="http://schemas.microsoft.com/office/powerpoint/2010/main" val="370696279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86691C-D43B-40BD-B5F5-79FDEC244A5E}"/>
              </a:ext>
            </a:extLst>
          </p:cNvPr>
          <p:cNvSpPr>
            <a:spLocks noGrp="1"/>
          </p:cNvSpPr>
          <p:nvPr>
            <p:ph type="title"/>
          </p:nvPr>
        </p:nvSpPr>
        <p:spPr>
          <a:xfrm>
            <a:off x="1645298" y="639315"/>
            <a:ext cx="8610600" cy="1293028"/>
          </a:xfrm>
        </p:spPr>
        <p:txBody>
          <a:bodyPr/>
          <a:lstStyle/>
          <a:p>
            <a:pPr algn="ctr"/>
            <a:r>
              <a:rPr lang="el-GR" b="1" i="1" u="sng" dirty="0">
                <a:solidFill>
                  <a:schemeClr val="accent5">
                    <a:lumMod val="75000"/>
                  </a:schemeClr>
                </a:solidFill>
                <a:effectLst>
                  <a:outerShdw blurRad="38100" dist="38100" dir="2700000" algn="tl">
                    <a:srgbClr val="000000">
                      <a:alpha val="43137"/>
                    </a:srgbClr>
                  </a:outerShdw>
                </a:effectLst>
              </a:rPr>
              <a:t>ΙΠΠΑΣΙΑ</a:t>
            </a:r>
          </a:p>
        </p:txBody>
      </p:sp>
      <p:sp>
        <p:nvSpPr>
          <p:cNvPr id="3" name="Θέση περιεχομένου 2">
            <a:extLst>
              <a:ext uri="{FF2B5EF4-FFF2-40B4-BE49-F238E27FC236}">
                <a16:creationId xmlns:a16="http://schemas.microsoft.com/office/drawing/2014/main" id="{2DCB609A-2CE5-4B0A-8A78-F5B49345270D}"/>
              </a:ext>
            </a:extLst>
          </p:cNvPr>
          <p:cNvSpPr>
            <a:spLocks noGrp="1"/>
          </p:cNvSpPr>
          <p:nvPr>
            <p:ph idx="1"/>
          </p:nvPr>
        </p:nvSpPr>
        <p:spPr>
          <a:xfrm>
            <a:off x="0" y="2381173"/>
            <a:ext cx="6475445" cy="4024125"/>
          </a:xfrm>
        </p:spPr>
        <p:txBody>
          <a:bodyPr>
            <a:normAutofit/>
          </a:bodyPr>
          <a:lstStyle/>
          <a:p>
            <a:pPr lvl="2"/>
            <a:r>
              <a:rPr lang="el-GR" b="0" i="0" dirty="0">
                <a:solidFill>
                  <a:srgbClr val="333333"/>
                </a:solidFill>
                <a:effectLst/>
                <a:latin typeface="Droid Sans"/>
              </a:rPr>
              <a:t>Η Ιππασία, ένα από τα πιο εντυπωσιακά αθλήματα των </a:t>
            </a:r>
            <a:r>
              <a:rPr lang="el-GR" b="0" i="0" dirty="0" err="1">
                <a:solidFill>
                  <a:srgbClr val="333333"/>
                </a:solidFill>
                <a:effectLst/>
                <a:latin typeface="Droid Sans"/>
              </a:rPr>
              <a:t>Παραολυμπιακών</a:t>
            </a:r>
            <a:r>
              <a:rPr lang="el-GR" b="0" i="0" dirty="0">
                <a:solidFill>
                  <a:srgbClr val="333333"/>
                </a:solidFill>
                <a:effectLst/>
                <a:latin typeface="Droid Sans"/>
              </a:rPr>
              <a:t> Αγώνων, συμβάλει στην αποκατάσταση και βελτίωση των κινητικών δεξιοτήτων των ατόμων που ασχολούνται με αυτήν.</a:t>
            </a:r>
            <a:br>
              <a:rPr lang="el-GR" dirty="0"/>
            </a:br>
            <a:r>
              <a:rPr lang="el-GR" b="0" i="0" dirty="0">
                <a:solidFill>
                  <a:srgbClr val="333333"/>
                </a:solidFill>
                <a:effectLst/>
                <a:latin typeface="Droid Sans"/>
              </a:rPr>
              <a:t>Η εφαρμογή ίδιων κανόνων αξιολόγησης και βαθμολόγησης ανδρών και γυναικών, καθώς επίσης και η επιβράβευση όχι μόνο του ιππέα ή της αμαζόνας αλλά και του αλόγου, την καθιστούν μοναδική ως άθλημα. Ο ιππέας ή η αμαζόνα και το άλογο θεωρούνται μια ομάδα.</a:t>
            </a:r>
            <a:endParaRPr lang="el-GR" dirty="0"/>
          </a:p>
        </p:txBody>
      </p:sp>
      <p:pic>
        <p:nvPicPr>
          <p:cNvPr id="5" name="Εικόνα 4">
            <a:extLst>
              <a:ext uri="{FF2B5EF4-FFF2-40B4-BE49-F238E27FC236}">
                <a16:creationId xmlns:a16="http://schemas.microsoft.com/office/drawing/2014/main" id="{9CDB1758-3B72-47E6-A97E-0F7E835DB0FD}"/>
              </a:ext>
            </a:extLst>
          </p:cNvPr>
          <p:cNvPicPr>
            <a:picLocks noChangeAspect="1"/>
          </p:cNvPicPr>
          <p:nvPr/>
        </p:nvPicPr>
        <p:blipFill>
          <a:blip r:embed="rId3"/>
          <a:stretch>
            <a:fillRect/>
          </a:stretch>
        </p:blipFill>
        <p:spPr>
          <a:xfrm>
            <a:off x="7607365" y="2267339"/>
            <a:ext cx="3654684" cy="3172407"/>
          </a:xfrm>
          <a:prstGeom prst="rect">
            <a:avLst/>
          </a:prstGeom>
        </p:spPr>
      </p:pic>
    </p:spTree>
    <p:extLst>
      <p:ext uri="{BB962C8B-B14F-4D97-AF65-F5344CB8AC3E}">
        <p14:creationId xmlns:p14="http://schemas.microsoft.com/office/powerpoint/2010/main" val="286567614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07704E-46A9-495D-95CB-155E28EFD821}"/>
              </a:ext>
            </a:extLst>
          </p:cNvPr>
          <p:cNvSpPr>
            <a:spLocks noGrp="1"/>
          </p:cNvSpPr>
          <p:nvPr>
            <p:ph type="title"/>
          </p:nvPr>
        </p:nvSpPr>
        <p:spPr>
          <a:xfrm>
            <a:off x="1440024" y="792365"/>
            <a:ext cx="8610600" cy="1293028"/>
          </a:xfrm>
        </p:spPr>
        <p:txBody>
          <a:bodyPr/>
          <a:lstStyle/>
          <a:p>
            <a:pPr algn="ctr"/>
            <a:r>
              <a:rPr lang="el-GR" b="1" i="1" u="sng" dirty="0" err="1">
                <a:solidFill>
                  <a:schemeClr val="accent3">
                    <a:lumMod val="75000"/>
                  </a:schemeClr>
                </a:solidFill>
                <a:effectLst>
                  <a:outerShdw blurRad="38100" dist="38100" dir="2700000" algn="tl">
                    <a:srgbClr val="000000">
                      <a:alpha val="43137"/>
                    </a:srgbClr>
                  </a:outerShdw>
                </a:effectLst>
              </a:rPr>
              <a:t>στιβοσ</a:t>
            </a:r>
            <a:endParaRPr lang="el-GR" b="1" i="1" u="sng" dirty="0">
              <a:solidFill>
                <a:schemeClr val="accent3">
                  <a:lumMod val="75000"/>
                </a:schemeClr>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7138ED7E-51C4-421F-B86E-5936F22D6A21}"/>
              </a:ext>
            </a:extLst>
          </p:cNvPr>
          <p:cNvSpPr>
            <a:spLocks noGrp="1"/>
          </p:cNvSpPr>
          <p:nvPr>
            <p:ph idx="1"/>
          </p:nvPr>
        </p:nvSpPr>
        <p:spPr>
          <a:xfrm>
            <a:off x="685800" y="2194560"/>
            <a:ext cx="7693090" cy="4024125"/>
          </a:xfrm>
        </p:spPr>
        <p:txBody>
          <a:bodyPr/>
          <a:lstStyle/>
          <a:p>
            <a:r>
              <a:rPr lang="el-GR" b="0" i="0" dirty="0">
                <a:solidFill>
                  <a:schemeClr val="accent1">
                    <a:lumMod val="75000"/>
                  </a:schemeClr>
                </a:solidFill>
                <a:effectLst/>
                <a:latin typeface="Droid Sans"/>
              </a:rPr>
              <a:t>Ο Στίβος είναι ένα από τα πιο δημοφιλή </a:t>
            </a:r>
            <a:r>
              <a:rPr lang="el-GR" b="0" i="0" dirty="0" err="1">
                <a:solidFill>
                  <a:schemeClr val="accent1">
                    <a:lumMod val="75000"/>
                  </a:schemeClr>
                </a:solidFill>
                <a:effectLst/>
                <a:latin typeface="Droid Sans"/>
              </a:rPr>
              <a:t>Παραολυμπιακά</a:t>
            </a:r>
            <a:r>
              <a:rPr lang="el-GR" b="0" i="0" dirty="0">
                <a:solidFill>
                  <a:schemeClr val="accent1">
                    <a:lumMod val="75000"/>
                  </a:schemeClr>
                </a:solidFill>
                <a:effectLst/>
                <a:latin typeface="Droid Sans"/>
              </a:rPr>
              <a:t> αθλήματα. Ήταν ένα από τα αθλήματα που συμπεριλήφθηκαν στο αγωνιστικό πρόγραμμα των πρώτων </a:t>
            </a:r>
            <a:r>
              <a:rPr lang="el-GR" b="0" i="0" dirty="0" err="1">
                <a:solidFill>
                  <a:schemeClr val="accent1">
                    <a:lumMod val="75000"/>
                  </a:schemeClr>
                </a:solidFill>
                <a:effectLst/>
                <a:latin typeface="Droid Sans"/>
              </a:rPr>
              <a:t>Παραολυμπιακών</a:t>
            </a:r>
            <a:r>
              <a:rPr lang="el-GR" b="0" i="0" dirty="0">
                <a:solidFill>
                  <a:schemeClr val="accent1">
                    <a:lumMod val="75000"/>
                  </a:schemeClr>
                </a:solidFill>
                <a:effectLst/>
                <a:latin typeface="Droid Sans"/>
              </a:rPr>
              <a:t> Αγώνων το 1960, στη Ρώμη. Συγκεντρώνει το μεγαλύτερο αριθμό αθλητών και αθλητριών και περιλαμβάνει το μεγαλύτερο αριθμό αγώνων.</a:t>
            </a:r>
            <a:br>
              <a:rPr lang="el-GR" dirty="0">
                <a:solidFill>
                  <a:schemeClr val="accent1">
                    <a:lumMod val="75000"/>
                  </a:schemeClr>
                </a:solidFill>
              </a:rPr>
            </a:br>
            <a:r>
              <a:rPr lang="el-GR" b="0" i="0" dirty="0">
                <a:solidFill>
                  <a:schemeClr val="accent1">
                    <a:lumMod val="75000"/>
                  </a:schemeClr>
                </a:solidFill>
                <a:effectLst/>
                <a:latin typeface="Droid Sans"/>
              </a:rPr>
              <a:t>Στους </a:t>
            </a:r>
            <a:r>
              <a:rPr lang="el-GR" b="0" i="0" dirty="0" err="1">
                <a:solidFill>
                  <a:schemeClr val="accent1">
                    <a:lumMod val="75000"/>
                  </a:schemeClr>
                </a:solidFill>
                <a:effectLst/>
                <a:latin typeface="Droid Sans"/>
              </a:rPr>
              <a:t>Παραολυμπιακούς</a:t>
            </a:r>
            <a:r>
              <a:rPr lang="el-GR" b="0" i="0" dirty="0">
                <a:solidFill>
                  <a:schemeClr val="accent1">
                    <a:lumMod val="75000"/>
                  </a:schemeClr>
                </a:solidFill>
                <a:effectLst/>
                <a:latin typeface="Droid Sans"/>
              </a:rPr>
              <a:t> Αγώνες συμμετέχουν αθλητές και αθλήτριες με εγκεφαλική παράλυση, κάκωση στο νωτιαίο μυελό, ακρωτηριασμό ή άλλη κινητική αναπηρία, τυφλοί ή με μειωμένη όραση αθλητές Στο αγωνιστικό πρόγραμμα περιλαμβάνονται αγώνες δρόμων, ρίψεων, αλμάτων, ο μαραθώνιος και το πένταθλο.</a:t>
            </a:r>
            <a:endParaRPr lang="el-GR" dirty="0">
              <a:solidFill>
                <a:schemeClr val="accent1">
                  <a:lumMod val="75000"/>
                </a:schemeClr>
              </a:solidFill>
            </a:endParaRPr>
          </a:p>
        </p:txBody>
      </p:sp>
      <p:pic>
        <p:nvPicPr>
          <p:cNvPr id="5" name="Εικόνα 4">
            <a:extLst>
              <a:ext uri="{FF2B5EF4-FFF2-40B4-BE49-F238E27FC236}">
                <a16:creationId xmlns:a16="http://schemas.microsoft.com/office/drawing/2014/main" id="{01942226-7F4D-4DA6-B555-47CC09938CCE}"/>
              </a:ext>
            </a:extLst>
          </p:cNvPr>
          <p:cNvPicPr>
            <a:picLocks noChangeAspect="1"/>
          </p:cNvPicPr>
          <p:nvPr/>
        </p:nvPicPr>
        <p:blipFill>
          <a:blip r:embed="rId3"/>
          <a:stretch>
            <a:fillRect/>
          </a:stretch>
        </p:blipFill>
        <p:spPr>
          <a:xfrm>
            <a:off x="8378890" y="2305438"/>
            <a:ext cx="2933700" cy="2658447"/>
          </a:xfrm>
          <a:prstGeom prst="rect">
            <a:avLst/>
          </a:prstGeom>
        </p:spPr>
      </p:pic>
    </p:spTree>
    <p:extLst>
      <p:ext uri="{BB962C8B-B14F-4D97-AF65-F5344CB8AC3E}">
        <p14:creationId xmlns:p14="http://schemas.microsoft.com/office/powerpoint/2010/main" val="300045882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drumroll.wav"/>
          </p:stSnd>
        </p:sndAc>
      </p:transition>
    </mc:Choice>
    <mc:Fallback xmlns="">
      <p:transition spd="slow">
        <p:fade/>
        <p:sndAc>
          <p:stSnd>
            <p:snd r:embed="rId4" name="drumroll.wav"/>
          </p:stSnd>
        </p:sndAc>
      </p:transition>
    </mc:Fallback>
  </mc:AlternateContent>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110</TotalTime>
  <Words>979</Words>
  <Application>Microsoft Office PowerPoint</Application>
  <PresentationFormat>Widescreen</PresentationFormat>
  <Paragraphs>44</Paragraphs>
  <Slides>15</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Droid Sans</vt:lpstr>
      <vt:lpstr>tahoma</vt:lpstr>
      <vt:lpstr>tahoma</vt:lpstr>
      <vt:lpstr>ΙΧΝΟΣ ΑΤΜΟΥ</vt:lpstr>
      <vt:lpstr>ΟΙ ΠΑΡΑΟΛΥΜΠΙΑΚΟΙ ΑΓΩΝΕΣ</vt:lpstr>
      <vt:lpstr>ΠΛΗΡΟΦΟΡΙΕΣ ΓΙΑ ΤΟΥΣ ΠΑΡΑΟΛΥΜΠΙΑΚΟΥΣ ΑΓΩΝΕΣ</vt:lpstr>
      <vt:lpstr>ΑΘΛΗΜΑΤΑ ΘΕΡΙΝΩΝ ΠΑΡΑΟΛΥΜΠΙΑΚΩΝ ΑΓΩΝΩΝ</vt:lpstr>
      <vt:lpstr>ΑΝΤΙΣΦΑΙΡΙΣΗ ΜΕ ΑΜΑΞΙΔΙΑ </vt:lpstr>
      <vt:lpstr>ΠΟΔΟΣΦΑΙΡΟ 7X7</vt:lpstr>
      <vt:lpstr>ΠΟΔΗΛΑΣΙΑ</vt:lpstr>
      <vt:lpstr>ιστιοπλοια</vt:lpstr>
      <vt:lpstr>ΙΠΠΑΣΙΑ</vt:lpstr>
      <vt:lpstr>στιβοσ</vt:lpstr>
      <vt:lpstr>σκοποβολη</vt:lpstr>
      <vt:lpstr>τζουντο</vt:lpstr>
      <vt:lpstr>Αθληματα χειμερινων παραολυμπιακων αγωνων</vt:lpstr>
      <vt:lpstr>ΑΛΠΙΚΟ ΣΚΙ</vt:lpstr>
      <vt:lpstr>CROSS COUNTRY-SKIING</vt:lpstr>
      <vt:lpstr>ΧΟΚΕΙ ΕΠΙ ΠΑΓΟΥ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ΠΑΡΑΟΛΥΜΠΙΑΚΟΙ ΑΓΩΝΕΣ</dc:title>
  <dc:creator>Δημήτρης Σιάππας</dc:creator>
  <cp:lastModifiedBy>ΣΙΑΠΠΑΣ ΘΩΜΑΣ</cp:lastModifiedBy>
  <cp:revision>22</cp:revision>
  <dcterms:created xsi:type="dcterms:W3CDTF">2021-04-18T08:50:09Z</dcterms:created>
  <dcterms:modified xsi:type="dcterms:W3CDTF">2022-03-12T20:03:50Z</dcterms:modified>
</cp:coreProperties>
</file>