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0" r:id="rId1"/>
  </p:sldMasterIdLst>
  <p:notesMasterIdLst>
    <p:notesMasterId r:id="rId6"/>
  </p:notesMasterIdLst>
  <p:sldIdLst>
    <p:sldId id="256" r:id="rId2"/>
    <p:sldId id="282" r:id="rId3"/>
    <p:sldId id="284" r:id="rId4"/>
    <p:sldId id="29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58" y="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F7925D-FDC6-4567-A6E3-C481DAFED5C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6DFEA6E-555F-43AB-97E5-945DF5C31911}">
      <dgm:prSet/>
      <dgm:spPr/>
      <dgm:t>
        <a:bodyPr/>
        <a:lstStyle/>
        <a:p>
          <a:r>
            <a:rPr lang="el-GR" b="1"/>
            <a:t>Εάν συνέβαινε ένα τέτοιο γεγονός:</a:t>
          </a:r>
          <a:endParaRPr lang="en-US"/>
        </a:p>
      </dgm:t>
    </dgm:pt>
    <dgm:pt modelId="{674305A0-550D-4593-B367-5328F6A9439F}" type="parTrans" cxnId="{4213EDE9-C4A2-451D-BE2A-72AB0133720C}">
      <dgm:prSet/>
      <dgm:spPr/>
      <dgm:t>
        <a:bodyPr/>
        <a:lstStyle/>
        <a:p>
          <a:endParaRPr lang="en-US"/>
        </a:p>
      </dgm:t>
    </dgm:pt>
    <dgm:pt modelId="{F14926EE-CACD-4316-AA98-1E58F1E840F1}" type="sibTrans" cxnId="{4213EDE9-C4A2-451D-BE2A-72AB0133720C}">
      <dgm:prSet/>
      <dgm:spPr/>
      <dgm:t>
        <a:bodyPr/>
        <a:lstStyle/>
        <a:p>
          <a:endParaRPr lang="en-US"/>
        </a:p>
      </dgm:t>
    </dgm:pt>
    <dgm:pt modelId="{6B630445-4520-44CF-B4F9-4E4FA390DC77}">
      <dgm:prSet/>
      <dgm:spPr/>
      <dgm:t>
        <a:bodyPr/>
        <a:lstStyle/>
        <a:p>
          <a:r>
            <a:rPr lang="el-GR" u="sng"/>
            <a:t>Απαντήσεις εφήβων:</a:t>
          </a:r>
          <a:endParaRPr lang="en-US"/>
        </a:p>
      </dgm:t>
    </dgm:pt>
    <dgm:pt modelId="{443B8949-5987-4285-B774-1F6F698862CE}" type="parTrans" cxnId="{3DBDAE5F-AC3F-461A-AD6D-9307E82A8197}">
      <dgm:prSet/>
      <dgm:spPr/>
      <dgm:t>
        <a:bodyPr/>
        <a:lstStyle/>
        <a:p>
          <a:endParaRPr lang="en-US"/>
        </a:p>
      </dgm:t>
    </dgm:pt>
    <dgm:pt modelId="{084C5A51-B3CA-4645-AB43-FE0C116CE9ED}" type="sibTrans" cxnId="{3DBDAE5F-AC3F-461A-AD6D-9307E82A8197}">
      <dgm:prSet/>
      <dgm:spPr/>
      <dgm:t>
        <a:bodyPr/>
        <a:lstStyle/>
        <a:p>
          <a:endParaRPr lang="en-US"/>
        </a:p>
      </dgm:t>
    </dgm:pt>
    <dgm:pt modelId="{9BAB738C-6A69-4676-A02C-9014308033DD}">
      <dgm:prSet/>
      <dgm:spPr/>
      <dgm:t>
        <a:bodyPr/>
        <a:lstStyle/>
        <a:p>
          <a:r>
            <a:rPr lang="el-GR"/>
            <a:t>Δεν θα το συζητούσα με κανέναν. Τι θα σκεφτόντουσαν οι άλλοι για μένα;</a:t>
          </a:r>
          <a:endParaRPr lang="en-US"/>
        </a:p>
      </dgm:t>
    </dgm:pt>
    <dgm:pt modelId="{4548C1A5-62D2-4547-A0EF-75DB8B67E1BC}" type="parTrans" cxnId="{5CF865FA-0EA5-4A0E-B20A-CFA5BF97F220}">
      <dgm:prSet/>
      <dgm:spPr/>
      <dgm:t>
        <a:bodyPr/>
        <a:lstStyle/>
        <a:p>
          <a:endParaRPr lang="en-US"/>
        </a:p>
      </dgm:t>
    </dgm:pt>
    <dgm:pt modelId="{839ED9D7-5A52-44E4-BB22-F5C20EA096B3}" type="sibTrans" cxnId="{5CF865FA-0EA5-4A0E-B20A-CFA5BF97F220}">
      <dgm:prSet/>
      <dgm:spPr/>
      <dgm:t>
        <a:bodyPr/>
        <a:lstStyle/>
        <a:p>
          <a:endParaRPr lang="en-US"/>
        </a:p>
      </dgm:t>
    </dgm:pt>
    <dgm:pt modelId="{DCAF2DD4-86ED-4D9B-B46D-52D8063BB0AD}">
      <dgm:prSet/>
      <dgm:spPr/>
      <dgm:t>
        <a:bodyPr/>
        <a:lstStyle/>
        <a:p>
          <a:r>
            <a:rPr lang="el-GR"/>
            <a:t>Θα το συζητούσα με τον/την κολλητό/ή μου γιατί θα ήθελα τη γνώμη του/της.</a:t>
          </a:r>
          <a:endParaRPr lang="en-US"/>
        </a:p>
      </dgm:t>
    </dgm:pt>
    <dgm:pt modelId="{46FCCA87-99BC-425B-A421-C73C2E2B242D}" type="parTrans" cxnId="{3B840C29-D4E4-4D33-B91C-132463D4D2A4}">
      <dgm:prSet/>
      <dgm:spPr/>
      <dgm:t>
        <a:bodyPr/>
        <a:lstStyle/>
        <a:p>
          <a:endParaRPr lang="en-US"/>
        </a:p>
      </dgm:t>
    </dgm:pt>
    <dgm:pt modelId="{65CFE558-AF37-42A9-9807-5E1427AE0FD0}" type="sibTrans" cxnId="{3B840C29-D4E4-4D33-B91C-132463D4D2A4}">
      <dgm:prSet/>
      <dgm:spPr/>
      <dgm:t>
        <a:bodyPr/>
        <a:lstStyle/>
        <a:p>
          <a:endParaRPr lang="en-US"/>
        </a:p>
      </dgm:t>
    </dgm:pt>
    <dgm:pt modelId="{EBA54853-FBA3-441F-ADB4-857CDB457E59}">
      <dgm:prSet/>
      <dgm:spPr/>
      <dgm:t>
        <a:bodyPr/>
        <a:lstStyle/>
        <a:p>
          <a:r>
            <a:rPr lang="el-GR"/>
            <a:t>Θα το συζητούσα με κάποιο άτομο από την οικογένεια μου</a:t>
          </a:r>
          <a:endParaRPr lang="en-US"/>
        </a:p>
      </dgm:t>
    </dgm:pt>
    <dgm:pt modelId="{5F2E5222-B626-4EDA-9145-B46CB88335BB}" type="parTrans" cxnId="{9B751A8A-5F0F-403B-819B-1CF7D9593B1E}">
      <dgm:prSet/>
      <dgm:spPr/>
      <dgm:t>
        <a:bodyPr/>
        <a:lstStyle/>
        <a:p>
          <a:endParaRPr lang="en-US"/>
        </a:p>
      </dgm:t>
    </dgm:pt>
    <dgm:pt modelId="{7FB12E0A-7D74-48DE-9959-01C2D8B29CC0}" type="sibTrans" cxnId="{9B751A8A-5F0F-403B-819B-1CF7D9593B1E}">
      <dgm:prSet/>
      <dgm:spPr/>
      <dgm:t>
        <a:bodyPr/>
        <a:lstStyle/>
        <a:p>
          <a:endParaRPr lang="en-US"/>
        </a:p>
      </dgm:t>
    </dgm:pt>
    <dgm:pt modelId="{6903FB57-DFC3-46CA-8C03-70F1BFBB09F7}">
      <dgm:prSet/>
      <dgm:spPr/>
      <dgm:t>
        <a:bodyPr/>
        <a:lstStyle/>
        <a:p>
          <a:r>
            <a:rPr lang="el-GR"/>
            <a:t>Θα το συζητούσα με κάποιο ενήλικο άτομο που εμπιστεύομαι</a:t>
          </a:r>
          <a:endParaRPr lang="en-US"/>
        </a:p>
      </dgm:t>
    </dgm:pt>
    <dgm:pt modelId="{147FAB6E-B9D5-4204-B7FE-891CBAAE0904}" type="parTrans" cxnId="{941F1D4D-E082-4A8F-A621-E422F268CCBF}">
      <dgm:prSet/>
      <dgm:spPr/>
      <dgm:t>
        <a:bodyPr/>
        <a:lstStyle/>
        <a:p>
          <a:endParaRPr lang="en-US"/>
        </a:p>
      </dgm:t>
    </dgm:pt>
    <dgm:pt modelId="{FE97AD19-256C-45F1-ABAA-8CF76A145AC3}" type="sibTrans" cxnId="{941F1D4D-E082-4A8F-A621-E422F268CCBF}">
      <dgm:prSet/>
      <dgm:spPr/>
      <dgm:t>
        <a:bodyPr/>
        <a:lstStyle/>
        <a:p>
          <a:endParaRPr lang="en-US"/>
        </a:p>
      </dgm:t>
    </dgm:pt>
    <dgm:pt modelId="{4C5EBE0B-930D-49C2-B161-7D18F08CDC84}">
      <dgm:prSet/>
      <dgm:spPr/>
      <dgm:t>
        <a:bodyPr/>
        <a:lstStyle/>
        <a:p>
          <a:r>
            <a:rPr lang="el-GR"/>
            <a:t>Θα το συζητούσα με κάποιον/α καθηγητή /τρια μου.</a:t>
          </a:r>
          <a:endParaRPr lang="en-US"/>
        </a:p>
      </dgm:t>
    </dgm:pt>
    <dgm:pt modelId="{E90DFB7B-11EB-4DFA-B3FE-D565EE90FB22}" type="parTrans" cxnId="{56B8894E-CE0A-4C35-A2AD-F739FBF597D9}">
      <dgm:prSet/>
      <dgm:spPr/>
      <dgm:t>
        <a:bodyPr/>
        <a:lstStyle/>
        <a:p>
          <a:endParaRPr lang="en-US"/>
        </a:p>
      </dgm:t>
    </dgm:pt>
    <dgm:pt modelId="{8197029A-D337-412A-BB74-2A86687CA3D2}" type="sibTrans" cxnId="{56B8894E-CE0A-4C35-A2AD-F739FBF597D9}">
      <dgm:prSet/>
      <dgm:spPr/>
      <dgm:t>
        <a:bodyPr/>
        <a:lstStyle/>
        <a:p>
          <a:endParaRPr lang="en-US"/>
        </a:p>
      </dgm:t>
    </dgm:pt>
    <dgm:pt modelId="{843CAA64-06C9-46DD-87D1-1336CA81AC43}">
      <dgm:prSet/>
      <dgm:spPr/>
      <dgm:t>
        <a:bodyPr/>
        <a:lstStyle/>
        <a:p>
          <a:r>
            <a:rPr lang="el-GR"/>
            <a:t>Θα το συζητούσα μόνο με το άτομο που με ενόχλησε γιατί αυτό θα αφορούσε μόνο εμάς τους δύο.</a:t>
          </a:r>
          <a:endParaRPr lang="en-US"/>
        </a:p>
      </dgm:t>
    </dgm:pt>
    <dgm:pt modelId="{216FDF4D-2C90-4049-9618-DEF30399DCC2}" type="parTrans" cxnId="{2CB65793-B942-4E7C-ABD5-6CA9D9470A4E}">
      <dgm:prSet/>
      <dgm:spPr/>
      <dgm:t>
        <a:bodyPr/>
        <a:lstStyle/>
        <a:p>
          <a:endParaRPr lang="en-US"/>
        </a:p>
      </dgm:t>
    </dgm:pt>
    <dgm:pt modelId="{BC422F8B-538E-44E4-8268-B99200261D22}" type="sibTrans" cxnId="{2CB65793-B942-4E7C-ABD5-6CA9D9470A4E}">
      <dgm:prSet/>
      <dgm:spPr/>
      <dgm:t>
        <a:bodyPr/>
        <a:lstStyle/>
        <a:p>
          <a:endParaRPr lang="en-US"/>
        </a:p>
      </dgm:t>
    </dgm:pt>
    <dgm:pt modelId="{A0B25C6C-8D75-40CF-8F15-E176F654D8B5}">
      <dgm:prSet/>
      <dgm:spPr/>
      <dgm:t>
        <a:bodyPr/>
        <a:lstStyle/>
        <a:p>
          <a:r>
            <a:rPr lang="el-GR"/>
            <a:t>Άλλες ιδέες ;;;</a:t>
          </a:r>
          <a:endParaRPr lang="en-US"/>
        </a:p>
      </dgm:t>
    </dgm:pt>
    <dgm:pt modelId="{A4D8A421-13AC-482B-9472-A6CA85DEF81B}" type="parTrans" cxnId="{9F41BD08-B1DC-49D0-B914-64BA00956407}">
      <dgm:prSet/>
      <dgm:spPr/>
      <dgm:t>
        <a:bodyPr/>
        <a:lstStyle/>
        <a:p>
          <a:endParaRPr lang="en-US"/>
        </a:p>
      </dgm:t>
    </dgm:pt>
    <dgm:pt modelId="{A6831522-F01F-4EEB-8B50-A3DDC85CD31F}" type="sibTrans" cxnId="{9F41BD08-B1DC-49D0-B914-64BA00956407}">
      <dgm:prSet/>
      <dgm:spPr/>
      <dgm:t>
        <a:bodyPr/>
        <a:lstStyle/>
        <a:p>
          <a:endParaRPr lang="en-US"/>
        </a:p>
      </dgm:t>
    </dgm:pt>
    <dgm:pt modelId="{B0BCE0AE-300E-4CB8-874B-CDFF5DBAD871}">
      <dgm:prSet/>
      <dgm:spPr/>
      <dgm:t>
        <a:bodyPr/>
        <a:lstStyle/>
        <a:p>
          <a:r>
            <a:rPr lang="el-GR"/>
            <a:t>Ποιες ιδέες ψηφίζετε ως καλύτερες (σηκώστε χέρια για τα: 1, 2, 3, κλπ).</a:t>
          </a:r>
          <a:endParaRPr lang="en-US"/>
        </a:p>
      </dgm:t>
    </dgm:pt>
    <dgm:pt modelId="{5947666A-F168-4EA2-8D65-E18536ADAEE2}" type="parTrans" cxnId="{4E7DBBE0-0AB9-4B06-B505-F78D4ABD117F}">
      <dgm:prSet/>
      <dgm:spPr/>
      <dgm:t>
        <a:bodyPr/>
        <a:lstStyle/>
        <a:p>
          <a:endParaRPr lang="en-US"/>
        </a:p>
      </dgm:t>
    </dgm:pt>
    <dgm:pt modelId="{686DC7D3-7F5E-4FA4-AF05-23CA00FC3B0D}" type="sibTrans" cxnId="{4E7DBBE0-0AB9-4B06-B505-F78D4ABD117F}">
      <dgm:prSet/>
      <dgm:spPr/>
      <dgm:t>
        <a:bodyPr/>
        <a:lstStyle/>
        <a:p>
          <a:endParaRPr lang="en-US"/>
        </a:p>
      </dgm:t>
    </dgm:pt>
    <dgm:pt modelId="{9F0D45A7-5258-4299-BE1B-17550327B68B}" type="pres">
      <dgm:prSet presAssocID="{FAF7925D-FDC6-4567-A6E3-C481DAFED5C5}" presName="linear" presStyleCnt="0">
        <dgm:presLayoutVars>
          <dgm:animLvl val="lvl"/>
          <dgm:resizeHandles val="exact"/>
        </dgm:presLayoutVars>
      </dgm:prSet>
      <dgm:spPr/>
    </dgm:pt>
    <dgm:pt modelId="{A3AE8730-65A4-465B-AE85-9D31A516979F}" type="pres">
      <dgm:prSet presAssocID="{66DFEA6E-555F-43AB-97E5-945DF5C3191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2D0466F-D4FB-4449-8E28-23FF3EF2F494}" type="pres">
      <dgm:prSet presAssocID="{F14926EE-CACD-4316-AA98-1E58F1E840F1}" presName="spacer" presStyleCnt="0"/>
      <dgm:spPr/>
    </dgm:pt>
    <dgm:pt modelId="{74206324-20A9-4D48-A805-3F59E8BE53CC}" type="pres">
      <dgm:prSet presAssocID="{6B630445-4520-44CF-B4F9-4E4FA390DC7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260BD2A-B1E4-42AC-8DFE-1F9EC2DB7CED}" type="pres">
      <dgm:prSet presAssocID="{6B630445-4520-44CF-B4F9-4E4FA390DC7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F41BD08-B1DC-49D0-B914-64BA00956407}" srcId="{6B630445-4520-44CF-B4F9-4E4FA390DC77}" destId="{A0B25C6C-8D75-40CF-8F15-E176F654D8B5}" srcOrd="6" destOrd="0" parTransId="{A4D8A421-13AC-482B-9472-A6CA85DEF81B}" sibTransId="{A6831522-F01F-4EEB-8B50-A3DDC85CD31F}"/>
    <dgm:cxn modelId="{34C7C51C-3EF2-4D8C-AF2F-4388ECF7BE28}" type="presOf" srcId="{B0BCE0AE-300E-4CB8-874B-CDFF5DBAD871}" destId="{E260BD2A-B1E4-42AC-8DFE-1F9EC2DB7CED}" srcOrd="0" destOrd="7" presId="urn:microsoft.com/office/officeart/2005/8/layout/vList2"/>
    <dgm:cxn modelId="{61909D1D-9B67-42E0-9183-D56FFE43678A}" type="presOf" srcId="{6B630445-4520-44CF-B4F9-4E4FA390DC77}" destId="{74206324-20A9-4D48-A805-3F59E8BE53CC}" srcOrd="0" destOrd="0" presId="urn:microsoft.com/office/officeart/2005/8/layout/vList2"/>
    <dgm:cxn modelId="{79E9C625-7B72-4592-8FCC-1A9187F26735}" type="presOf" srcId="{DCAF2DD4-86ED-4D9B-B46D-52D8063BB0AD}" destId="{E260BD2A-B1E4-42AC-8DFE-1F9EC2DB7CED}" srcOrd="0" destOrd="1" presId="urn:microsoft.com/office/officeart/2005/8/layout/vList2"/>
    <dgm:cxn modelId="{3B840C29-D4E4-4D33-B91C-132463D4D2A4}" srcId="{6B630445-4520-44CF-B4F9-4E4FA390DC77}" destId="{DCAF2DD4-86ED-4D9B-B46D-52D8063BB0AD}" srcOrd="1" destOrd="0" parTransId="{46FCCA87-99BC-425B-A421-C73C2E2B242D}" sibTransId="{65CFE558-AF37-42A9-9807-5E1427AE0FD0}"/>
    <dgm:cxn modelId="{74CE8A2E-E793-4F03-8866-3C384EAABDA5}" type="presOf" srcId="{9BAB738C-6A69-4676-A02C-9014308033DD}" destId="{E260BD2A-B1E4-42AC-8DFE-1F9EC2DB7CED}" srcOrd="0" destOrd="0" presId="urn:microsoft.com/office/officeart/2005/8/layout/vList2"/>
    <dgm:cxn modelId="{684A4139-8424-4180-89FD-64432E643663}" type="presOf" srcId="{66DFEA6E-555F-43AB-97E5-945DF5C31911}" destId="{A3AE8730-65A4-465B-AE85-9D31A516979F}" srcOrd="0" destOrd="0" presId="urn:microsoft.com/office/officeart/2005/8/layout/vList2"/>
    <dgm:cxn modelId="{A34AA03E-24CD-406A-BC42-938E4F11BE78}" type="presOf" srcId="{843CAA64-06C9-46DD-87D1-1336CA81AC43}" destId="{E260BD2A-B1E4-42AC-8DFE-1F9EC2DB7CED}" srcOrd="0" destOrd="5" presId="urn:microsoft.com/office/officeart/2005/8/layout/vList2"/>
    <dgm:cxn modelId="{3DBDAE5F-AC3F-461A-AD6D-9307E82A8197}" srcId="{FAF7925D-FDC6-4567-A6E3-C481DAFED5C5}" destId="{6B630445-4520-44CF-B4F9-4E4FA390DC77}" srcOrd="1" destOrd="0" parTransId="{443B8949-5987-4285-B774-1F6F698862CE}" sibTransId="{084C5A51-B3CA-4645-AB43-FE0C116CE9ED}"/>
    <dgm:cxn modelId="{941F1D4D-E082-4A8F-A621-E422F268CCBF}" srcId="{6B630445-4520-44CF-B4F9-4E4FA390DC77}" destId="{6903FB57-DFC3-46CA-8C03-70F1BFBB09F7}" srcOrd="3" destOrd="0" parTransId="{147FAB6E-B9D5-4204-B7FE-891CBAAE0904}" sibTransId="{FE97AD19-256C-45F1-ABAA-8CF76A145AC3}"/>
    <dgm:cxn modelId="{56B8894E-CE0A-4C35-A2AD-F739FBF597D9}" srcId="{6B630445-4520-44CF-B4F9-4E4FA390DC77}" destId="{4C5EBE0B-930D-49C2-B161-7D18F08CDC84}" srcOrd="4" destOrd="0" parTransId="{E90DFB7B-11EB-4DFA-B3FE-D565EE90FB22}" sibTransId="{8197029A-D337-412A-BB74-2A86687CA3D2}"/>
    <dgm:cxn modelId="{5F113686-95C5-4D01-9ABB-F448071F2A19}" type="presOf" srcId="{A0B25C6C-8D75-40CF-8F15-E176F654D8B5}" destId="{E260BD2A-B1E4-42AC-8DFE-1F9EC2DB7CED}" srcOrd="0" destOrd="6" presId="urn:microsoft.com/office/officeart/2005/8/layout/vList2"/>
    <dgm:cxn modelId="{BD56C789-E2BB-4A11-9B33-567BCF14F4A8}" type="presOf" srcId="{6903FB57-DFC3-46CA-8C03-70F1BFBB09F7}" destId="{E260BD2A-B1E4-42AC-8DFE-1F9EC2DB7CED}" srcOrd="0" destOrd="3" presId="urn:microsoft.com/office/officeart/2005/8/layout/vList2"/>
    <dgm:cxn modelId="{9B751A8A-5F0F-403B-819B-1CF7D9593B1E}" srcId="{6B630445-4520-44CF-B4F9-4E4FA390DC77}" destId="{EBA54853-FBA3-441F-ADB4-857CDB457E59}" srcOrd="2" destOrd="0" parTransId="{5F2E5222-B626-4EDA-9145-B46CB88335BB}" sibTransId="{7FB12E0A-7D74-48DE-9959-01C2D8B29CC0}"/>
    <dgm:cxn modelId="{2CB65793-B942-4E7C-ABD5-6CA9D9470A4E}" srcId="{6B630445-4520-44CF-B4F9-4E4FA390DC77}" destId="{843CAA64-06C9-46DD-87D1-1336CA81AC43}" srcOrd="5" destOrd="0" parTransId="{216FDF4D-2C90-4049-9618-DEF30399DCC2}" sibTransId="{BC422F8B-538E-44E4-8268-B99200261D22}"/>
    <dgm:cxn modelId="{2DCEBFBF-D583-4C38-84C6-4B65A4EA6D56}" type="presOf" srcId="{FAF7925D-FDC6-4567-A6E3-C481DAFED5C5}" destId="{9F0D45A7-5258-4299-BE1B-17550327B68B}" srcOrd="0" destOrd="0" presId="urn:microsoft.com/office/officeart/2005/8/layout/vList2"/>
    <dgm:cxn modelId="{4E7DBBE0-0AB9-4B06-B505-F78D4ABD117F}" srcId="{6B630445-4520-44CF-B4F9-4E4FA390DC77}" destId="{B0BCE0AE-300E-4CB8-874B-CDFF5DBAD871}" srcOrd="7" destOrd="0" parTransId="{5947666A-F168-4EA2-8D65-E18536ADAEE2}" sibTransId="{686DC7D3-7F5E-4FA4-AF05-23CA00FC3B0D}"/>
    <dgm:cxn modelId="{EDED21E4-2FDB-4C33-B9FA-AFA737E2CF4C}" type="presOf" srcId="{4C5EBE0B-930D-49C2-B161-7D18F08CDC84}" destId="{E260BD2A-B1E4-42AC-8DFE-1F9EC2DB7CED}" srcOrd="0" destOrd="4" presId="urn:microsoft.com/office/officeart/2005/8/layout/vList2"/>
    <dgm:cxn modelId="{4213EDE9-C4A2-451D-BE2A-72AB0133720C}" srcId="{FAF7925D-FDC6-4567-A6E3-C481DAFED5C5}" destId="{66DFEA6E-555F-43AB-97E5-945DF5C31911}" srcOrd="0" destOrd="0" parTransId="{674305A0-550D-4593-B367-5328F6A9439F}" sibTransId="{F14926EE-CACD-4316-AA98-1E58F1E840F1}"/>
    <dgm:cxn modelId="{B11556ED-FC2F-4476-B6DF-724F662232FE}" type="presOf" srcId="{EBA54853-FBA3-441F-ADB4-857CDB457E59}" destId="{E260BD2A-B1E4-42AC-8DFE-1F9EC2DB7CED}" srcOrd="0" destOrd="2" presId="urn:microsoft.com/office/officeart/2005/8/layout/vList2"/>
    <dgm:cxn modelId="{5CF865FA-0EA5-4A0E-B20A-CFA5BF97F220}" srcId="{6B630445-4520-44CF-B4F9-4E4FA390DC77}" destId="{9BAB738C-6A69-4676-A02C-9014308033DD}" srcOrd="0" destOrd="0" parTransId="{4548C1A5-62D2-4547-A0EF-75DB8B67E1BC}" sibTransId="{839ED9D7-5A52-44E4-BB22-F5C20EA096B3}"/>
    <dgm:cxn modelId="{6448091D-5E4F-40E6-82ED-3FC3FECFA66C}" type="presParOf" srcId="{9F0D45A7-5258-4299-BE1B-17550327B68B}" destId="{A3AE8730-65A4-465B-AE85-9D31A516979F}" srcOrd="0" destOrd="0" presId="urn:microsoft.com/office/officeart/2005/8/layout/vList2"/>
    <dgm:cxn modelId="{566D9351-E0D8-4726-A529-375D910C3404}" type="presParOf" srcId="{9F0D45A7-5258-4299-BE1B-17550327B68B}" destId="{92D0466F-D4FB-4449-8E28-23FF3EF2F494}" srcOrd="1" destOrd="0" presId="urn:microsoft.com/office/officeart/2005/8/layout/vList2"/>
    <dgm:cxn modelId="{81004E6A-5C7A-4ED4-B540-3A7D549C6ABE}" type="presParOf" srcId="{9F0D45A7-5258-4299-BE1B-17550327B68B}" destId="{74206324-20A9-4D48-A805-3F59E8BE53CC}" srcOrd="2" destOrd="0" presId="urn:microsoft.com/office/officeart/2005/8/layout/vList2"/>
    <dgm:cxn modelId="{01C593D5-9B49-4890-B9BD-128192ACC312}" type="presParOf" srcId="{9F0D45A7-5258-4299-BE1B-17550327B68B}" destId="{E260BD2A-B1E4-42AC-8DFE-1F9EC2DB7CE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E8730-65A4-465B-AE85-9D31A516979F}">
      <dsp:nvSpPr>
        <dsp:cNvPr id="0" name=""/>
        <dsp:cNvSpPr/>
      </dsp:nvSpPr>
      <dsp:spPr>
        <a:xfrm>
          <a:off x="0" y="69023"/>
          <a:ext cx="6952487" cy="608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/>
            <a:t>Εάν συνέβαινε ένα τέτοιο γεγονός:</a:t>
          </a:r>
          <a:endParaRPr lang="en-US" sz="2600" kern="1200"/>
        </a:p>
      </dsp:txBody>
      <dsp:txXfrm>
        <a:off x="29700" y="98723"/>
        <a:ext cx="6893087" cy="549000"/>
      </dsp:txXfrm>
    </dsp:sp>
    <dsp:sp modelId="{74206324-20A9-4D48-A805-3F59E8BE53CC}">
      <dsp:nvSpPr>
        <dsp:cNvPr id="0" name=""/>
        <dsp:cNvSpPr/>
      </dsp:nvSpPr>
      <dsp:spPr>
        <a:xfrm>
          <a:off x="0" y="752303"/>
          <a:ext cx="6952487" cy="608400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u="sng" kern="1200"/>
            <a:t>Απαντήσεις εφήβων:</a:t>
          </a:r>
          <a:endParaRPr lang="en-US" sz="2600" kern="1200"/>
        </a:p>
      </dsp:txBody>
      <dsp:txXfrm>
        <a:off x="29700" y="782003"/>
        <a:ext cx="6893087" cy="549000"/>
      </dsp:txXfrm>
    </dsp:sp>
    <dsp:sp modelId="{E260BD2A-B1E4-42AC-8DFE-1F9EC2DB7CED}">
      <dsp:nvSpPr>
        <dsp:cNvPr id="0" name=""/>
        <dsp:cNvSpPr/>
      </dsp:nvSpPr>
      <dsp:spPr>
        <a:xfrm>
          <a:off x="0" y="1360703"/>
          <a:ext cx="6952487" cy="4197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74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Δεν θα το συζητούσα με κανέναν. Τι θα σκεφτόντουσαν οι άλλοι για μένα;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Θα το συζητούσα με τον/την κολλητό/ή μου γιατί θα ήθελα τη γνώμη του/της.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Θα το συζητούσα με κάποιο άτομο από την οικογένεια μου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Θα το συζητούσα με κάποιο ενήλικο άτομο που εμπιστεύομαι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Θα το συζητούσα με κάποιον/α καθηγητή /τρια μου.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Θα το συζητούσα μόνο με το άτομο που με ενόχλησε γιατί αυτό θα αφορούσε μόνο εμάς τους δύο.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Άλλες ιδέες ;;;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2000" kern="1200"/>
            <a:t>Ποιες ιδέες ψηφίζετε ως καλύτερες (σηκώστε χέρια για τα: 1, 2, 3, κλπ).</a:t>
          </a:r>
          <a:endParaRPr lang="en-US" sz="2000" kern="1200"/>
        </a:p>
      </dsp:txBody>
      <dsp:txXfrm>
        <a:off x="0" y="1360703"/>
        <a:ext cx="6952487" cy="4197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7B790-2B14-482F-8246-FC9D0607320C}" type="datetimeFigureOut">
              <a:rPr lang="el-GR" smtClean="0"/>
              <a:t>7/1/2022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BA739-689C-4C11-80E2-4B33EB51050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9267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Θέση εικόνας διαφάνειας">
            <a:extLst>
              <a:ext uri="{FF2B5EF4-FFF2-40B4-BE49-F238E27FC236}">
                <a16:creationId xmlns:a16="http://schemas.microsoft.com/office/drawing/2014/main" id="{F6CB1645-6136-4905-8927-E7DE919848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2 - Θέση σημειώσεων">
            <a:extLst>
              <a:ext uri="{FF2B5EF4-FFF2-40B4-BE49-F238E27FC236}">
                <a16:creationId xmlns:a16="http://schemas.microsoft.com/office/drawing/2014/main" id="{CD8E0593-FEA1-4603-8FCF-B3C7BCC411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/>
              <a:t>Οι απαντήσεις 2 και 4 δεν βοηθούν τα παιδιά να αποφύγουν την παρενόχληση (που μπορεί να εξελιχθεί σε κακοποίηση).</a:t>
            </a:r>
          </a:p>
        </p:txBody>
      </p:sp>
      <p:sp>
        <p:nvSpPr>
          <p:cNvPr id="27652" name="3 - Θέση αριθμού διαφάνειας">
            <a:extLst>
              <a:ext uri="{FF2B5EF4-FFF2-40B4-BE49-F238E27FC236}">
                <a16:creationId xmlns:a16="http://schemas.microsoft.com/office/drawing/2014/main" id="{E862A047-821D-458D-8D9F-BB5D3401D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55A9615-4790-4CC2-A7BF-C72E62666998}" type="slidenum">
              <a:rPr lang="el-GR" altLang="el-GR" u="none">
                <a:latin typeface="Calibri" panose="020F0502020204030204" pitchFamily="34" charset="0"/>
              </a:rPr>
              <a:pPr eaLnBrk="1" hangingPunct="1"/>
              <a:t>2</a:t>
            </a:fld>
            <a:endParaRPr lang="el-GR" altLang="el-GR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Θέση εικόνας διαφάνειας">
            <a:extLst>
              <a:ext uri="{FF2B5EF4-FFF2-40B4-BE49-F238E27FC236}">
                <a16:creationId xmlns:a16="http://schemas.microsoft.com/office/drawing/2014/main" id="{539178F6-CE8C-49F2-A0A9-20A1A812FA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2 - Θέση σημειώσεων">
            <a:extLst>
              <a:ext uri="{FF2B5EF4-FFF2-40B4-BE49-F238E27FC236}">
                <a16:creationId xmlns:a16="http://schemas.microsoft.com/office/drawing/2014/main" id="{B4377539-9730-4495-A2AA-52EFF95DF0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/>
              <a:t>Οι απαντήσεις 1 και 4 δεν βοηθάνε τα παιδιά να το συζητήσουν με άλλους ανθρώπους, να απενοχοποιηθούν και να αντιμετωπίσουν αντίστοιχη κατάσταση.</a:t>
            </a:r>
          </a:p>
        </p:txBody>
      </p:sp>
      <p:sp>
        <p:nvSpPr>
          <p:cNvPr id="28676" name="3 - Θέση αριθμού διαφάνειας">
            <a:extLst>
              <a:ext uri="{FF2B5EF4-FFF2-40B4-BE49-F238E27FC236}">
                <a16:creationId xmlns:a16="http://schemas.microsoft.com/office/drawing/2014/main" id="{6C03FC0C-2E93-4B42-BE53-ABDCDE664B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05DA4A-BC4E-4CCA-9111-23F36D8FDF0C}" type="slidenum">
              <a:rPr lang="el-GR" altLang="el-GR" u="none">
                <a:latin typeface="Calibri" panose="020F0502020204030204" pitchFamily="34" charset="0"/>
              </a:rPr>
              <a:pPr eaLnBrk="1" hangingPunct="1"/>
              <a:t>3</a:t>
            </a:fld>
            <a:endParaRPr lang="el-GR" altLang="el-GR" u="none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859510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00201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393112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73834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4266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4806870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779519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88348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53596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211737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830159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306214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288721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606857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6631773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153952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8B30-1B71-45A1-8314-D59C86F581E1}" type="datetime1">
              <a:rPr lang="en-US" smtClean="0"/>
              <a:pPr/>
              <a:t>1/7/2022</a:t>
            </a:fld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6204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71" r:id="rId1"/>
    <p:sldLayoutId id="2147484072" r:id="rId2"/>
    <p:sldLayoutId id="2147484073" r:id="rId3"/>
    <p:sldLayoutId id="2147484074" r:id="rId4"/>
    <p:sldLayoutId id="2147484075" r:id="rId5"/>
    <p:sldLayoutId id="2147484076" r:id="rId6"/>
    <p:sldLayoutId id="2147484077" r:id="rId7"/>
    <p:sldLayoutId id="2147484078" r:id="rId8"/>
    <p:sldLayoutId id="2147484079" r:id="rId9"/>
    <p:sldLayoutId id="2147484080" r:id="rId10"/>
    <p:sldLayoutId id="2147484081" r:id="rId11"/>
    <p:sldLayoutId id="2147484082" r:id="rId12"/>
    <p:sldLayoutId id="2147484083" r:id="rId13"/>
    <p:sldLayoutId id="2147484084" r:id="rId14"/>
    <p:sldLayoutId id="2147484085" r:id="rId15"/>
    <p:sldLayoutId id="214748408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Βαμμένο φόντο ουράνιου τόξου με υφή">
            <a:extLst>
              <a:ext uri="{FF2B5EF4-FFF2-40B4-BE49-F238E27FC236}">
                <a16:creationId xmlns:a16="http://schemas.microsoft.com/office/drawing/2014/main" id="{E1E865A6-5531-4C26-8EF0-EEB57A0DB3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19088" b="4304"/>
          <a:stretch/>
        </p:blipFill>
        <p:spPr>
          <a:xfrm>
            <a:off x="-1" y="10"/>
            <a:ext cx="12191997" cy="6857990"/>
          </a:xfrm>
          <a:prstGeom prst="rect">
            <a:avLst/>
          </a:prstGeom>
        </p:spPr>
      </p:pic>
      <p:sp>
        <p:nvSpPr>
          <p:cNvPr id="31" name="Isosceles Triangle 8">
            <a:extLst>
              <a:ext uri="{FF2B5EF4-FFF2-40B4-BE49-F238E27FC236}">
                <a16:creationId xmlns:a16="http://schemas.microsoft.com/office/drawing/2014/main" id="{832EB25C-DD4B-4B00-866F-728545908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Parallelogram 10">
            <a:extLst>
              <a:ext uri="{FF2B5EF4-FFF2-40B4-BE49-F238E27FC236}">
                <a16:creationId xmlns:a16="http://schemas.microsoft.com/office/drawing/2014/main" id="{188A7307-991C-4F29-BE00-08B39B63B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bg1">
              <a:alpha val="8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12">
            <a:extLst>
              <a:ext uri="{FF2B5EF4-FFF2-40B4-BE49-F238E27FC236}">
                <a16:creationId xmlns:a16="http://schemas.microsoft.com/office/drawing/2014/main" id="{C8345E99-1DB1-4AD8-B840-EDBE927B0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14">
            <a:extLst>
              <a:ext uri="{FF2B5EF4-FFF2-40B4-BE49-F238E27FC236}">
                <a16:creationId xmlns:a16="http://schemas.microsoft.com/office/drawing/2014/main" id="{2C1F8DFB-4FF5-4F08-B50C-F390112345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 23">
            <a:extLst>
              <a:ext uri="{FF2B5EF4-FFF2-40B4-BE49-F238E27FC236}">
                <a16:creationId xmlns:a16="http://schemas.microsoft.com/office/drawing/2014/main" id="{E7B687B0-7476-474B-9459-AB1DC5256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25">
            <a:extLst>
              <a:ext uri="{FF2B5EF4-FFF2-40B4-BE49-F238E27FC236}">
                <a16:creationId xmlns:a16="http://schemas.microsoft.com/office/drawing/2014/main" id="{AB2E67F6-0308-49E3-96B0-4965A162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Isosceles Triangle 20">
            <a:extLst>
              <a:ext uri="{FF2B5EF4-FFF2-40B4-BE49-F238E27FC236}">
                <a16:creationId xmlns:a16="http://schemas.microsoft.com/office/drawing/2014/main" id="{7026DEEB-B30A-4061-B89E-0FA2399F9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7A270D1-C5DF-4552-B72C-265ACEFD2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4200" y="1678665"/>
            <a:ext cx="4569803" cy="236913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b="1"/>
              <a:t>ΟΙ ΣΧΕΣΕΙΣ ΣΤΗΝ ΕΦΗΒΕΙΑ</a:t>
            </a:r>
            <a:endParaRPr lang="el-GR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610C7DA-0504-4AD2-B587-BDCF30ED2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0964" y="4050832"/>
            <a:ext cx="4573037" cy="1096899"/>
          </a:xfrm>
        </p:spPr>
        <p:txBody>
          <a:bodyPr>
            <a:normAutofit/>
          </a:bodyPr>
          <a:lstStyle/>
          <a:p>
            <a:r>
              <a:rPr lang="el-GR" sz="2800" dirty="0"/>
              <a:t>ΣΥΝΑΙΝΕΣΗ</a:t>
            </a:r>
          </a:p>
        </p:txBody>
      </p:sp>
      <p:sp>
        <p:nvSpPr>
          <p:cNvPr id="38" name="Rectangle 27">
            <a:extLst>
              <a:ext uri="{FF2B5EF4-FFF2-40B4-BE49-F238E27FC236}">
                <a16:creationId xmlns:a16="http://schemas.microsoft.com/office/drawing/2014/main" id="{BD29FF26-681C-4E29-936F-972C081E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Rectangle 28">
            <a:extLst>
              <a:ext uri="{FF2B5EF4-FFF2-40B4-BE49-F238E27FC236}">
                <a16:creationId xmlns:a16="http://schemas.microsoft.com/office/drawing/2014/main" id="{819FD6C5-CB99-4C76-9E9F-0D2A0D1C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Rectangle 29">
            <a:extLst>
              <a:ext uri="{FF2B5EF4-FFF2-40B4-BE49-F238E27FC236}">
                <a16:creationId xmlns:a16="http://schemas.microsoft.com/office/drawing/2014/main" id="{61B57FE0-8BC0-4391-98C7-D3EA0AC32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Isosceles Triangle 28">
            <a:extLst>
              <a:ext uri="{FF2B5EF4-FFF2-40B4-BE49-F238E27FC236}">
                <a16:creationId xmlns:a16="http://schemas.microsoft.com/office/drawing/2014/main" id="{BE0CE3EE-50D8-4235-8A71-1FBCA2322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4221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>
            <a:extLst>
              <a:ext uri="{FF2B5EF4-FFF2-40B4-BE49-F238E27FC236}">
                <a16:creationId xmlns:a16="http://schemas.microsoft.com/office/drawing/2014/main" id="{6DB968D6-0944-4470-95F1-B5CA37CF2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l-GR" alt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Αν κάτι δεν μου αρέσει-Σεξουαλική παρενόχληση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D72DD59C-566A-4A31-83E3-8103D2A2C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675" y="609600"/>
            <a:ext cx="6607705" cy="5648325"/>
          </a:xfrm>
        </p:spPr>
        <p:txBody>
          <a:bodyPr rtlCol="0" anchor="ctr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l-GR" sz="2000" dirty="0">
                <a:solidFill>
                  <a:srgbClr val="FFFFFF"/>
                </a:solidFill>
              </a:rPr>
              <a:t>Κάποιοι έφηβοι «πιέζονται» να κάνουν κάτι που δεν τους αρέσει (π.χ., χάδια, φιλιά, αγκαλιάσματα, άγγιγμα στα γεννητικά όργανα).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l-GR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Τι νομίζετε ότι μπορεί να κάνει ένας/μια έφηβος/η εάν βρεθεί σε παρόμοια κατάσταση;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l-GR" sz="2000" u="sng" dirty="0">
                <a:solidFill>
                  <a:srgbClr val="FFFFFF"/>
                </a:solidFill>
              </a:rPr>
              <a:t>Απαντήσεις εφήβων: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Θα του/της ζητούσα </a:t>
            </a:r>
            <a:r>
              <a:rPr lang="el-GR" sz="2000" b="1" dirty="0">
                <a:solidFill>
                  <a:srgbClr val="FFFFFF"/>
                </a:solidFill>
              </a:rPr>
              <a:t>αποφασιστικά</a:t>
            </a:r>
            <a:r>
              <a:rPr lang="el-GR" sz="2000" dirty="0">
                <a:solidFill>
                  <a:srgbClr val="FFFFFF"/>
                </a:solidFill>
              </a:rPr>
              <a:t> να σταματήσει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Δεν θα του/της έλεγα τίποτα γιατί θα φοβόμουν και θα περίμενα να σταματήσει μόνος/η του/της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Θα προσπαθούσα να φύγω όσο το δυνατόν πιο γρήγορα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Δεν θα αντιδρούσα καθόλου γιατί θα ντρεπόμουν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Άλλες ιδέες ;;;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AutoNum type="arabicPeriod"/>
              <a:defRPr/>
            </a:pPr>
            <a:r>
              <a:rPr lang="el-GR" sz="2000" dirty="0">
                <a:solidFill>
                  <a:srgbClr val="FFFFFF"/>
                </a:solidFill>
              </a:rPr>
              <a:t>Ποιες ιδέες ψηφίζετε ως καλύτερες (σηκώστε χέρια για τα: 1, 2, 3, </a:t>
            </a:r>
            <a:r>
              <a:rPr lang="el-GR" sz="2000" dirty="0" err="1">
                <a:solidFill>
                  <a:srgbClr val="FFFFFF"/>
                </a:solidFill>
              </a:rPr>
              <a:t>κλπ</a:t>
            </a:r>
            <a:r>
              <a:rPr lang="el-GR" sz="2000" dirty="0">
                <a:solidFill>
                  <a:srgbClr val="FFFFFF"/>
                </a:solidFill>
              </a:rPr>
              <a:t>).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>
            <a:extLst>
              <a:ext uri="{FF2B5EF4-FFF2-40B4-BE49-F238E27FC236}">
                <a16:creationId xmlns:a16="http://schemas.microsoft.com/office/drawing/2014/main" id="{09062FA0-A5BA-4878-89E9-93548F0F1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l-GR" altLang="el-GR" sz="4400"/>
              <a:t>Αν κάτι δεν μου αρέσει-Σεξουαλική παρενόχληση</a:t>
            </a:r>
          </a:p>
        </p:txBody>
      </p:sp>
      <p:graphicFrame>
        <p:nvGraphicFramePr>
          <p:cNvPr id="28676" name="2 - Θέση περιεχομένου">
            <a:extLst>
              <a:ext uri="{FF2B5EF4-FFF2-40B4-BE49-F238E27FC236}">
                <a16:creationId xmlns:a16="http://schemas.microsoft.com/office/drawing/2014/main" id="{AD41D80E-E998-4543-8022-D90866B1FF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954099"/>
              </p:ext>
            </p:extLst>
          </p:nvPr>
        </p:nvGraphicFramePr>
        <p:xfrm>
          <a:off x="4677537" y="963612"/>
          <a:ext cx="6952487" cy="5627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>
            <a:extLst>
              <a:ext uri="{FF2B5EF4-FFF2-40B4-BE49-F238E27FC236}">
                <a16:creationId xmlns:a16="http://schemas.microsoft.com/office/drawing/2014/main" id="{7E2AFB93-20D3-437A-A0AF-0CB75047F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Πού να απευθυνθώ;;;;</a:t>
            </a:r>
          </a:p>
        </p:txBody>
      </p:sp>
      <p:sp>
        <p:nvSpPr>
          <p:cNvPr id="29699" name="2 - Θέση περιεχομένου">
            <a:extLst>
              <a:ext uri="{FF2B5EF4-FFF2-40B4-BE49-F238E27FC236}">
                <a16:creationId xmlns:a16="http://schemas.microsoft.com/office/drawing/2014/main" id="{9E13D9FE-1E89-420B-AC91-637A18BF2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1268413"/>
            <a:ext cx="8229600" cy="452596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z="2400" dirty="0"/>
              <a:t>	Οι έφηβοι μπορούν να τηλεφωνούν και να μιλούν με </a:t>
            </a:r>
            <a:r>
              <a:rPr lang="el-GR" altLang="el-GR" sz="2400" dirty="0">
                <a:solidFill>
                  <a:srgbClr val="00B0F0"/>
                </a:solidFill>
              </a:rPr>
              <a:t>ειδικούς </a:t>
            </a:r>
            <a:r>
              <a:rPr lang="el-GR" altLang="el-GR" sz="2400" dirty="0"/>
              <a:t>για τα θέματα που τους απασχολούν, τους προβληματίζουν, τους αγχώνουν ή τους στενοχωρούν:</a:t>
            </a:r>
          </a:p>
          <a:p>
            <a:r>
              <a:rPr lang="el-GR" altLang="el-GR" sz="2400" dirty="0"/>
              <a:t>Στη γραμμή </a:t>
            </a:r>
            <a:r>
              <a:rPr lang="el-GR" altLang="el-GR" sz="2400" dirty="0">
                <a:solidFill>
                  <a:srgbClr val="FF0066"/>
                </a:solidFill>
              </a:rPr>
              <a:t>197 </a:t>
            </a:r>
            <a:r>
              <a:rPr lang="el-GR" altLang="el-GR" sz="2400" dirty="0"/>
              <a:t>«Εθνικό Κέντρο Κοινωνικής Αλληλεγγύης» Η κλήση είναι εντελώς </a:t>
            </a:r>
            <a:r>
              <a:rPr lang="el-GR" altLang="el-GR" sz="2400" b="1" dirty="0">
                <a:solidFill>
                  <a:srgbClr val="00B050"/>
                </a:solidFill>
              </a:rPr>
              <a:t>ΔΩΡΕΑΝ </a:t>
            </a:r>
            <a:r>
              <a:rPr lang="el-GR" altLang="el-GR" sz="2400" dirty="0"/>
              <a:t>(από σταθερό ή κινητό τηλέφωνο) και όλο το 24ωρο.</a:t>
            </a:r>
            <a:endParaRPr lang="el-GR" altLang="el-GR" sz="1800" dirty="0"/>
          </a:p>
          <a:p>
            <a:r>
              <a:rPr lang="el-GR" altLang="el-GR" sz="2400" dirty="0"/>
              <a:t>στη γραμμή </a:t>
            </a:r>
            <a:r>
              <a:rPr lang="el-GR" altLang="el-GR" sz="2400" dirty="0">
                <a:solidFill>
                  <a:srgbClr val="FF0066"/>
                </a:solidFill>
              </a:rPr>
              <a:t>1056 </a:t>
            </a:r>
            <a:r>
              <a:rPr lang="el-GR" altLang="el-GR" sz="2400" dirty="0"/>
              <a:t>(που ανήκει στο Φορέα «Χαμόγελο του παιδιού».  Η κλήση είναι εντελώς </a:t>
            </a:r>
            <a:r>
              <a:rPr lang="el-GR" altLang="el-GR" sz="2400" b="1" dirty="0">
                <a:solidFill>
                  <a:srgbClr val="00B050"/>
                </a:solidFill>
              </a:rPr>
              <a:t>ΔΩΡΕΑΝ </a:t>
            </a:r>
            <a:r>
              <a:rPr lang="el-GR" altLang="el-GR" sz="2400" dirty="0"/>
              <a:t>(από σταθερό ή κινητό τηλέφωνο).</a:t>
            </a:r>
            <a:endParaRPr lang="el-GR" altLang="el-GR" sz="1800" dirty="0"/>
          </a:p>
          <a:p>
            <a:r>
              <a:rPr lang="el-GR" altLang="el-GR" sz="2400" dirty="0"/>
              <a:t>Στη γραμμή </a:t>
            </a:r>
            <a:r>
              <a:rPr lang="el-GR" altLang="el-GR" sz="2400" dirty="0">
                <a:solidFill>
                  <a:srgbClr val="FF0066"/>
                </a:solidFill>
              </a:rPr>
              <a:t>11525 </a:t>
            </a:r>
            <a:r>
              <a:rPr lang="el-GR" altLang="el-GR" sz="2400" dirty="0"/>
              <a:t>«Μαζί για το Παιδί» με χρέωση μιας αστικής μονάδας.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Όψη">
  <a:themeElements>
    <a:clrScheme name="Όψη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Όψη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Ό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Όψη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ppt/theme/themeOverride2.xml><?xml version="1.0" encoding="utf-8"?>
<a:themeOverride xmlns:a="http://schemas.openxmlformats.org/drawingml/2006/main">
  <a:clrScheme name="Όψη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393</Words>
  <Application>Microsoft Office PowerPoint</Application>
  <PresentationFormat>Ευρεία οθόνη</PresentationFormat>
  <Paragraphs>32</Paragraphs>
  <Slides>4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Όψη</vt:lpstr>
      <vt:lpstr>ΟΙ ΣΧΕΣΕΙΣ ΣΤΗΝ ΕΦΗΒΕΙΑ</vt:lpstr>
      <vt:lpstr>Αν κάτι δεν μου αρέσει-Σεξουαλική παρενόχληση</vt:lpstr>
      <vt:lpstr>Αν κάτι δεν μου αρέσει-Σεξουαλική παρενόχληση</vt:lpstr>
      <vt:lpstr>Πού να απευθυνθώ;;;;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ΣΧΕΣΕΙΣ ΣΤΗΝ ΕΦΗΒΕΙΑ</dc:title>
  <dc:creator>ΤΗΛΕΜΑΧΗ ΜΠΡΑΤΣΙΑΚΟΥ</dc:creator>
  <cp:lastModifiedBy>ΤΗΛΕΜΑΧΗ ΜΠΡΑΤΣΙΑΚΟΥ</cp:lastModifiedBy>
  <cp:revision>1</cp:revision>
  <dcterms:created xsi:type="dcterms:W3CDTF">2022-01-07T11:41:05Z</dcterms:created>
  <dcterms:modified xsi:type="dcterms:W3CDTF">2022-01-07T12:00:17Z</dcterms:modified>
</cp:coreProperties>
</file>