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2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36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82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69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39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4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7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82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14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39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9DAE-B28C-4C84-AD15-AD7484BED699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9293-FABA-451B-9005-BC613CED5F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0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ΕΥΑΓΓΕΛΙΣΜΟΣ ΤΗΣ ΘΕΟΤΟΚΟΥ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1784" y="2096294"/>
            <a:ext cx="3441654" cy="4761706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96294"/>
            <a:ext cx="5181600" cy="42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096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Ευρεία οθόνη</PresentationFormat>
  <Paragraphs>1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ΕΥΑΓΓΕΛΙΣΜΟΣ ΤΗΣ ΘΕΟΤΟΚΟΥ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ΕΥΑΓΓΕΛΙΣΜΟΣ ΤΗΣ ΘΕΟΤΟΚΟΥ</dc:title>
  <dc:creator>user</dc:creator>
  <cp:lastModifiedBy>user</cp:lastModifiedBy>
  <cp:revision>1</cp:revision>
  <dcterms:created xsi:type="dcterms:W3CDTF">2024-10-29T18:08:07Z</dcterms:created>
  <dcterms:modified xsi:type="dcterms:W3CDTF">2024-10-29T18:08:38Z</dcterms:modified>
</cp:coreProperties>
</file>