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32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6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755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97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07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223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475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182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965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32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75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0F609-A07E-47F4-A7F4-B028F933C8F7}" type="datetimeFigureOut">
              <a:rPr lang="el-GR" smtClean="0"/>
              <a:t>25/11/2024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1FA74-527E-412F-B1B0-C23FCAC3D0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908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529046" cy="561703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Ο ΕΥΑΓΓΕΛΙΣΜΟΣ ΤΗΣ ΘΕΟΤΟΚΟΥ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90" b="20390"/>
          <a:stretch>
            <a:fillRect/>
          </a:stretch>
        </p:blipFill>
        <p:spPr>
          <a:xfrm>
            <a:off x="6479177" y="457201"/>
            <a:ext cx="4876210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162594"/>
            <a:ext cx="4960121" cy="4706394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Ο αρχάγγελος Γαβριήλ </a:t>
            </a:r>
            <a:r>
              <a:rPr lang="el-GR" sz="2000" dirty="0" smtClean="0"/>
              <a:t>κρατώντας το σκήπτρο με το αριστερό του χέρι έφερε στην Μαριάμ το χαρμόσυνο μήνυμα , πως θα γεννήσει τον Μεσσία. </a:t>
            </a:r>
          </a:p>
          <a:p>
            <a:r>
              <a:rPr lang="el-GR" sz="2000" dirty="0" smtClean="0"/>
              <a:t>Η Θεοτόκος η «κεχαριτωμένη» , η ευλογημένη μεταξύ των γυναικών , η Μητέρα του Θεού εικονίζεται καθισμένη καθώς υπογραμμίζεται η υπεροχή της απέναντι στον αρχάγγελο.</a:t>
            </a:r>
          </a:p>
          <a:p>
            <a:r>
              <a:rPr lang="el-GR" sz="2000" dirty="0" smtClean="0"/>
              <a:t>Αποδέχεται το θέλημα του Θεού με ταπεινοφροσύνη.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418245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64</Words>
  <Application>Microsoft Office PowerPoint</Application>
  <PresentationFormat>Ευρεία οθόνη</PresentationFormat>
  <Paragraphs>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Ο ΕΥΑΓΓΕΛΙΣΜΟΣ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</cp:revision>
  <dcterms:created xsi:type="dcterms:W3CDTF">2024-11-24T08:45:48Z</dcterms:created>
  <dcterms:modified xsi:type="dcterms:W3CDTF">2024-11-25T13:07:24Z</dcterms:modified>
</cp:coreProperties>
</file>