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4"/>
  </p:sldMasterIdLst>
  <p:notesMasterIdLst>
    <p:notesMasterId r:id="rId20"/>
  </p:notesMasterIdLst>
  <p:handoutMasterIdLst>
    <p:handoutMasterId r:id="rId21"/>
  </p:handoutMasterIdLst>
  <p:sldIdLst>
    <p:sldId id="1497" r:id="rId5"/>
    <p:sldId id="1514" r:id="rId6"/>
    <p:sldId id="1519" r:id="rId7"/>
    <p:sldId id="1500" r:id="rId8"/>
    <p:sldId id="1502" r:id="rId9"/>
    <p:sldId id="1517" r:id="rId10"/>
    <p:sldId id="1518" r:id="rId11"/>
    <p:sldId id="1521" r:id="rId12"/>
    <p:sldId id="1523" r:id="rId13"/>
    <p:sldId id="1524" r:id="rId14"/>
    <p:sldId id="1525" r:id="rId15"/>
    <p:sldId id="1526" r:id="rId16"/>
    <p:sldId id="1527" r:id="rId17"/>
    <p:sldId id="1528" r:id="rId18"/>
    <p:sldId id="152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079" autoAdjust="0"/>
  </p:normalViewPr>
  <p:slideViewPr>
    <p:cSldViewPr snapToGrid="0">
      <p:cViewPr varScale="1">
        <p:scale>
          <a:sx n="57" d="100"/>
          <a:sy n="57" d="100"/>
        </p:scale>
        <p:origin x="1016" y="3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5/4/2026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5/4/2026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2</a:t>
            </a:fld>
            <a:endParaRPr lang="en-US" dirty="0"/>
          </a:p>
        </p:txBody>
      </p:sp>
    </p:spTree>
    <p:extLst>
      <p:ext uri="{BB962C8B-B14F-4D97-AF65-F5344CB8AC3E}">
        <p14:creationId xmlns:p14="http://schemas.microsoft.com/office/powerpoint/2010/main" val="503087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10</a:t>
            </a:fld>
            <a:endParaRPr lang="en-US" dirty="0"/>
          </a:p>
        </p:txBody>
      </p:sp>
    </p:spTree>
    <p:extLst>
      <p:ext uri="{BB962C8B-B14F-4D97-AF65-F5344CB8AC3E}">
        <p14:creationId xmlns:p14="http://schemas.microsoft.com/office/powerpoint/2010/main" val="1794685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a:lstStyle/>
          <a:p>
            <a:r>
              <a:rPr lang="en-US"/>
              <a:t>Click icon to add picture</a:t>
            </a:r>
            <a:endParaRPr lang="en-US" dirty="0"/>
          </a:p>
        </p:txBody>
      </p:sp>
      <p:sp>
        <p:nvSpPr>
          <p:cNvPr id="4" name="Date Placeholder 2">
            <a:extLst>
              <a:ext uri="{FF2B5EF4-FFF2-40B4-BE49-F238E27FC236}">
                <a16:creationId xmlns:a16="http://schemas.microsoft.com/office/drawing/2014/main" id="{0FC0FA77-D157-35E3-0B4D-11C0F67E63F3}"/>
              </a:ext>
            </a:extLst>
          </p:cNvPr>
          <p:cNvSpPr>
            <a:spLocks noGrp="1"/>
          </p:cNvSpPr>
          <p:nvPr>
            <p:ph type="dt" sz="half" idx="10"/>
          </p:nvPr>
        </p:nvSpPr>
        <p:spPr>
          <a:xfrm>
            <a:off x="347132" y="6529916"/>
            <a:ext cx="3284341" cy="328084"/>
          </a:xfrm>
        </p:spPr>
        <p:txBody>
          <a:bodyPr/>
          <a:lstStyle/>
          <a:p>
            <a:fld id="{175A1B29-DFBD-4673-8328-3ED6619AAB50}" type="datetime1">
              <a:rPr lang="en-US" smtClean="0"/>
              <a:t>5/4/2026</a:t>
            </a:fld>
            <a:endParaRPr lang="en-US" dirty="0"/>
          </a:p>
        </p:txBody>
      </p:sp>
      <p:sp>
        <p:nvSpPr>
          <p:cNvPr id="5" name="Footer Placeholder 3">
            <a:extLst>
              <a:ext uri="{FF2B5EF4-FFF2-40B4-BE49-F238E27FC236}">
                <a16:creationId xmlns:a16="http://schemas.microsoft.com/office/drawing/2014/main" id="{9D55EDDF-CA01-E393-D8E9-0618A68B21A8}"/>
              </a:ext>
            </a:extLst>
          </p:cNvPr>
          <p:cNvSpPr>
            <a:spLocks noGrp="1"/>
          </p:cNvSpPr>
          <p:nvPr>
            <p:ph type="ftr" sz="quarter" idx="11"/>
          </p:nvPr>
        </p:nvSpPr>
        <p:spPr>
          <a:xfrm>
            <a:off x="8660019" y="6529916"/>
            <a:ext cx="2805405" cy="328084"/>
          </a:xfrm>
        </p:spPr>
        <p:txBody>
          <a:bodyPr/>
          <a:lstStyle/>
          <a:p>
            <a:r>
              <a:rPr lang="en-US" dirty="0"/>
              <a:t>Sample Footer Text</a:t>
            </a:r>
          </a:p>
        </p:txBody>
      </p:sp>
      <p:sp>
        <p:nvSpPr>
          <p:cNvPr id="6" name="Slide Number Placeholder 4">
            <a:extLst>
              <a:ext uri="{FF2B5EF4-FFF2-40B4-BE49-F238E27FC236}">
                <a16:creationId xmlns:a16="http://schemas.microsoft.com/office/drawing/2014/main" id="{AFD1BB6C-22F1-3135-9434-A294C25CC3D5}"/>
              </a:ext>
            </a:extLst>
          </p:cNvPr>
          <p:cNvSpPr>
            <a:spLocks noGrp="1"/>
          </p:cNvSpPr>
          <p:nvPr>
            <p:ph type="sldNum" sz="quarter" idx="12"/>
          </p:nvPr>
        </p:nvSpPr>
        <p:spPr>
          <a:xfrm>
            <a:off x="11415660" y="6529916"/>
            <a:ext cx="429207" cy="328084"/>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3935224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Ref idx="1001">
        <a:schemeClr val="bg1"/>
      </p:bgRef>
    </p:bg>
    <p:spTree>
      <p:nvGrpSpPr>
        <p:cNvPr id="1" name=""/>
        <p:cNvGrpSpPr/>
        <p:nvPr/>
      </p:nvGrpSpPr>
      <p:grpSpPr>
        <a:xfrm>
          <a:off x="0" y="0"/>
          <a:ext cx="0" cy="0"/>
          <a:chOff x="0" y="0"/>
          <a:chExt cx="0" cy="0"/>
        </a:xfrm>
      </p:grpSpPr>
      <p:pic>
        <p:nvPicPr>
          <p:cNvPr id="2" name="Picture 1" descr="A purple circle with black background&#10;&#10;AI-generated content may be incorrect.">
            <a:extLst>
              <a:ext uri="{FF2B5EF4-FFF2-40B4-BE49-F238E27FC236}">
                <a16:creationId xmlns:a16="http://schemas.microsoft.com/office/drawing/2014/main" id="{0B3EB36B-144D-A648-1BD5-DBEDDC79D093}"/>
              </a:ext>
            </a:extLst>
          </p:cNvPr>
          <p:cNvPicPr>
            <a:picLocks noChangeAspect="1"/>
          </p:cNvPicPr>
          <p:nvPr/>
        </p:nvPicPr>
        <p:blipFill>
          <a:blip r:embed="rId2">
            <a:extLst>
              <a:ext uri="{28A0092B-C50C-407E-A947-70E740481C1C}">
                <a14:useLocalDpi xmlns:a14="http://schemas.microsoft.com/office/drawing/2010/main" val="0"/>
              </a:ext>
            </a:extLst>
          </a:blip>
          <a:srcRect l="12178" b="16685"/>
          <a:stretch/>
        </p:blipFill>
        <p:spPr>
          <a:xfrm>
            <a:off x="0" y="2754087"/>
            <a:ext cx="4325917" cy="4103914"/>
          </a:xfrm>
          <a:prstGeom prst="rect">
            <a:avLst/>
          </a:prstGeom>
        </p:spPr>
      </p:pic>
      <p:sp>
        <p:nvSpPr>
          <p:cNvPr id="11" name="Title 1">
            <a:extLst>
              <a:ext uri="{FF2B5EF4-FFF2-40B4-BE49-F238E27FC236}">
                <a16:creationId xmlns:a16="http://schemas.microsoft.com/office/drawing/2014/main" id="{D2BD543F-D939-A8C7-FAFA-B555B276DBD7}"/>
              </a:ext>
            </a:extLst>
          </p:cNvPr>
          <p:cNvSpPr>
            <a:spLocks noGrp="1"/>
          </p:cNvSpPr>
          <p:nvPr>
            <p:ph type="ctrTitle"/>
          </p:nvPr>
        </p:nvSpPr>
        <p:spPr>
          <a:xfrm>
            <a:off x="1450428" y="990601"/>
            <a:ext cx="9145991" cy="3630384"/>
          </a:xfrm>
        </p:spPr>
        <p:txBody>
          <a:bodyPr anchor="b">
            <a:noAutofit/>
          </a:bodyPr>
          <a:lstStyle>
            <a:lvl1pPr algn="l">
              <a:defRPr sz="650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D6DBE5D1-8623-4EBC-BE64-F118A957A6D2}" type="datetime1">
              <a:rPr lang="en-US" smtClean="0"/>
              <a:t>5/4/2026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471263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6" name="Picture 5" descr="A purple circle with black background&#10;&#10;AI-generated content may be incorrect.">
            <a:extLst>
              <a:ext uri="{FF2B5EF4-FFF2-40B4-BE49-F238E27FC236}">
                <a16:creationId xmlns:a16="http://schemas.microsoft.com/office/drawing/2014/main" id="{B90D1FE6-C620-8AEA-8E16-817F8F3005D7}"/>
              </a:ext>
            </a:extLst>
          </p:cNvPr>
          <p:cNvPicPr>
            <a:picLocks noChangeAspect="1"/>
          </p:cNvPicPr>
          <p:nvPr/>
        </p:nvPicPr>
        <p:blipFill>
          <a:blip r:embed="rId2">
            <a:extLst>
              <a:ext uri="{28A0092B-C50C-407E-A947-70E740481C1C}">
                <a14:useLocalDpi xmlns:a14="http://schemas.microsoft.com/office/drawing/2010/main" val="0"/>
              </a:ext>
            </a:extLst>
          </a:blip>
          <a:srcRect r="14905" b="19272"/>
          <a:stretch/>
        </p:blipFill>
        <p:spPr>
          <a:xfrm>
            <a:off x="7866083" y="2754085"/>
            <a:ext cx="4325917" cy="4103915"/>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347132" y="6529916"/>
            <a:ext cx="3284341" cy="328084"/>
          </a:xfrm>
          <a:prstGeom prst="rect">
            <a:avLst/>
          </a:prstGeom>
        </p:spPr>
        <p:txBody>
          <a:bodyPr/>
          <a:lstStyle/>
          <a:p>
            <a:fld id="{B75827B4-FD33-43BF-9F9D-5FEB6B504CD5}" type="datetime1">
              <a:rPr lang="en-US" smtClean="0"/>
              <a:t>5/4/2026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18192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614901" y="907302"/>
            <a:ext cx="4700219" cy="1808466"/>
          </a:xfrm>
        </p:spPr>
        <p:txBody>
          <a:bodyPr anchor="b">
            <a:normAutofit/>
          </a:bodyPr>
          <a:lstStyle>
            <a:lvl1pPr>
              <a:defRPr sz="40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176C507B-B242-4119-B1FF-3014636CAB61}"/>
              </a:ext>
            </a:extLst>
          </p:cNvPr>
          <p:cNvSpPr>
            <a:spLocks noGrp="1"/>
          </p:cNvSpPr>
          <p:nvPr>
            <p:ph type="pic" sz="quarter" idx="14"/>
          </p:nvPr>
        </p:nvSpPr>
        <p:spPr>
          <a:xfrm>
            <a:off x="358140" y="333756"/>
            <a:ext cx="5740908" cy="6190488"/>
          </a:xfrm>
          <a:custGeom>
            <a:avLst/>
            <a:gdLst>
              <a:gd name="connsiteX0" fmla="*/ 186643 w 5740908"/>
              <a:gd name="connsiteY0" fmla="*/ 0 h 6190488"/>
              <a:gd name="connsiteX1" fmla="*/ 5740908 w 5740908"/>
              <a:gd name="connsiteY1" fmla="*/ 0 h 6190488"/>
              <a:gd name="connsiteX2" fmla="*/ 5740908 w 5740908"/>
              <a:gd name="connsiteY2" fmla="*/ 6190488 h 6190488"/>
              <a:gd name="connsiteX3" fmla="*/ 186643 w 5740908"/>
              <a:gd name="connsiteY3" fmla="*/ 6190488 h 6190488"/>
              <a:gd name="connsiteX4" fmla="*/ 0 w 5740908"/>
              <a:gd name="connsiteY4" fmla="*/ 6003845 h 6190488"/>
              <a:gd name="connsiteX5" fmla="*/ 0 w 5740908"/>
              <a:gd name="connsiteY5" fmla="*/ 186643 h 6190488"/>
              <a:gd name="connsiteX6" fmla="*/ 186643 w 5740908"/>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908" h="6190488">
                <a:moveTo>
                  <a:pt x="186643" y="0"/>
                </a:moveTo>
                <a:lnTo>
                  <a:pt x="5740908" y="0"/>
                </a:lnTo>
                <a:lnTo>
                  <a:pt x="5740908"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614901" y="2825496"/>
            <a:ext cx="4700219" cy="3125201"/>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68DD83C-D23D-6D82-F95D-3B845F07850D}"/>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5/4/2026</a:t>
            </a:fld>
            <a:endParaRPr lang="en-US" dirty="0"/>
          </a:p>
        </p:txBody>
      </p:sp>
      <p:sp>
        <p:nvSpPr>
          <p:cNvPr id="9" name="Footer Placeholder 5">
            <a:extLst>
              <a:ext uri="{FF2B5EF4-FFF2-40B4-BE49-F238E27FC236}">
                <a16:creationId xmlns:a16="http://schemas.microsoft.com/office/drawing/2014/main" id="{AE25BD38-48AE-AB7F-6C54-5CB0286457FC}"/>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10" name="Slide Number Placeholder 6">
            <a:extLst>
              <a:ext uri="{FF2B5EF4-FFF2-40B4-BE49-F238E27FC236}">
                <a16:creationId xmlns:a16="http://schemas.microsoft.com/office/drawing/2014/main" id="{E6A02DBF-D88B-3129-23EF-1ECA540096B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1" name="Rectangle: Rounded Corners 10">
            <a:extLst>
              <a:ext uri="{FF2B5EF4-FFF2-40B4-BE49-F238E27FC236}">
                <a16:creationId xmlns:a16="http://schemas.microsoft.com/office/drawing/2014/main" id="{F4855E23-77DB-A52C-BC0E-EF3C3F4A95C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724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3B13B15A-B652-48F5-A365-F1C590938A4C}" type="datetime1">
              <a:rPr lang="en-US" smtClean="0"/>
              <a:t>5/4/2026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2359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BA0B4E8-F389-4DD5-B3EC-37E88D1AD78F}" type="datetime1">
              <a:rPr lang="en-US" smtClean="0"/>
              <a:t>5/4/2026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91329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A942A636-76C4-4EB1-A2CC-2ABF54421FE3}" type="datetime1">
              <a:rPr lang="en-US" smtClean="0"/>
              <a:t>5/4/2026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97824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95B423A5-C243-487B-A652-39F00748165E}" type="datetime1">
              <a:rPr lang="en-US" smtClean="0"/>
              <a:t>5/4/2026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64826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0430AD89-C002-420D-B2A6-406343AFF059}" type="datetime1">
              <a:rPr lang="en-US" smtClean="0"/>
              <a:t>5/4/2026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26583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60893" y="907303"/>
            <a:ext cx="10465073" cy="1132258"/>
          </a:xfrm>
        </p:spPr>
        <p:txBody>
          <a:bodyPr/>
          <a:lstStyle>
            <a:lvl1pPr>
              <a:defRPr>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860893" y="2367643"/>
            <a:ext cx="10465073" cy="3583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4BC6E8D4-25D1-4A44-BB87-23C6E7F03C94}" type="datetime1">
              <a:rPr lang="en-US" smtClean="0"/>
              <a:t>5/4/2026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88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21705" y="927238"/>
            <a:ext cx="6024894" cy="1143000"/>
          </a:xfrm>
        </p:spPr>
        <p:txBody>
          <a:bodyPr anchor="b"/>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C62C8996-C286-B245-2F06-E6E33F9907E0}"/>
              </a:ext>
            </a:extLst>
          </p:cNvPr>
          <p:cNvSpPr>
            <a:spLocks noGrp="1"/>
          </p:cNvSpPr>
          <p:nvPr>
            <p:ph type="pic" sz="quarter" idx="13"/>
          </p:nvPr>
        </p:nvSpPr>
        <p:spPr>
          <a:xfrm>
            <a:off x="358140" y="333756"/>
            <a:ext cx="4435746" cy="6190488"/>
          </a:xfrm>
          <a:custGeom>
            <a:avLst/>
            <a:gdLst>
              <a:gd name="connsiteX0" fmla="*/ 186643 w 4435746"/>
              <a:gd name="connsiteY0" fmla="*/ 0 h 6190488"/>
              <a:gd name="connsiteX1" fmla="*/ 4435746 w 4435746"/>
              <a:gd name="connsiteY1" fmla="*/ 0 h 6190488"/>
              <a:gd name="connsiteX2" fmla="*/ 4435746 w 4435746"/>
              <a:gd name="connsiteY2" fmla="*/ 6190488 h 6190488"/>
              <a:gd name="connsiteX3" fmla="*/ 186643 w 4435746"/>
              <a:gd name="connsiteY3" fmla="*/ 6190488 h 6190488"/>
              <a:gd name="connsiteX4" fmla="*/ 0 w 4435746"/>
              <a:gd name="connsiteY4" fmla="*/ 6003845 h 6190488"/>
              <a:gd name="connsiteX5" fmla="*/ 0 w 4435746"/>
              <a:gd name="connsiteY5" fmla="*/ 186643 h 6190488"/>
              <a:gd name="connsiteX6" fmla="*/ 186643 w 4435746"/>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5746" h="6190488">
                <a:moveTo>
                  <a:pt x="186643" y="0"/>
                </a:moveTo>
                <a:lnTo>
                  <a:pt x="4435746" y="0"/>
                </a:lnTo>
                <a:lnTo>
                  <a:pt x="4435746"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21704" y="2204566"/>
            <a:ext cx="6004263" cy="3766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321704" y="6529914"/>
            <a:ext cx="3554817" cy="328085"/>
          </a:xfrm>
          <a:prstGeom prst="rect">
            <a:avLst/>
          </a:prstGeom>
        </p:spPr>
        <p:txBody>
          <a:bodyPr/>
          <a:lstStyle/>
          <a:p>
            <a:fld id="{78F868A0-EF2B-4F3B-A196-0BED12045750}" type="datetime1">
              <a:rPr lang="en-US" smtClean="0"/>
              <a:t>5/4/2026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99886564-48A7-D356-B519-1753B487C99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84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64B1540E-CB71-48F2-BE70-F5CE056CFE1B}" type="datetime1">
              <a:rPr lang="en-US" smtClean="0"/>
              <a:t>5/4/2026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B05D4B22-4D6B-3463-9517-CEFA7D2A6E7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1774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6037236" cy="114300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859536" y="2202135"/>
            <a:ext cx="6037365" cy="3748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6B0EB951-12A5-039B-D658-D0E726B23825}"/>
              </a:ext>
            </a:extLst>
          </p:cNvPr>
          <p:cNvSpPr>
            <a:spLocks noGrp="1"/>
          </p:cNvSpPr>
          <p:nvPr>
            <p:ph type="pic" sz="quarter" idx="13"/>
          </p:nvPr>
        </p:nvSpPr>
        <p:spPr>
          <a:xfrm>
            <a:off x="7400544" y="333756"/>
            <a:ext cx="4433316" cy="6190488"/>
          </a:xfrm>
          <a:custGeom>
            <a:avLst/>
            <a:gdLst>
              <a:gd name="connsiteX0" fmla="*/ 0 w 4433316"/>
              <a:gd name="connsiteY0" fmla="*/ 0 h 6190488"/>
              <a:gd name="connsiteX1" fmla="*/ 4246673 w 4433316"/>
              <a:gd name="connsiteY1" fmla="*/ 0 h 6190488"/>
              <a:gd name="connsiteX2" fmla="*/ 4433316 w 4433316"/>
              <a:gd name="connsiteY2" fmla="*/ 186643 h 6190488"/>
              <a:gd name="connsiteX3" fmla="*/ 4433316 w 4433316"/>
              <a:gd name="connsiteY3" fmla="*/ 6003845 h 6190488"/>
              <a:gd name="connsiteX4" fmla="*/ 4246673 w 4433316"/>
              <a:gd name="connsiteY4" fmla="*/ 6190488 h 6190488"/>
              <a:gd name="connsiteX5" fmla="*/ 0 w 4433316"/>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3316" h="6190488">
                <a:moveTo>
                  <a:pt x="0" y="0"/>
                </a:moveTo>
                <a:lnTo>
                  <a:pt x="4246673" y="0"/>
                </a:lnTo>
                <a:cubicBezTo>
                  <a:pt x="4349753" y="0"/>
                  <a:pt x="4433316" y="83563"/>
                  <a:pt x="4433316" y="186643"/>
                </a:cubicBezTo>
                <a:lnTo>
                  <a:pt x="4433316" y="6003845"/>
                </a:lnTo>
                <a:cubicBezTo>
                  <a:pt x="4433316" y="6106925"/>
                  <a:pt x="4349753" y="6190488"/>
                  <a:pt x="4246673"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347132" y="6529916"/>
            <a:ext cx="3284341" cy="328085"/>
          </a:xfrm>
          <a:prstGeom prst="rect">
            <a:avLst/>
          </a:prstGeom>
        </p:spPr>
        <p:txBody>
          <a:bodyPr/>
          <a:lstStyle/>
          <a:p>
            <a:fld id="{3D127003-26EA-4E29-A915-6163B9A3B02A}" type="datetime1">
              <a:rPr lang="en-US" smtClean="0"/>
              <a:t>5/4/2026</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529916"/>
            <a:ext cx="2805405" cy="328084"/>
          </a:xfrm>
          <a:prstGeom prst="rect">
            <a:avLst/>
          </a:prstGeom>
        </p:spPr>
        <p:txBody>
          <a:bodyPr/>
          <a:lstStyle/>
          <a:p>
            <a:r>
              <a:rPr lang="en-US" dirty="0"/>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28ED8B4C-3B70-7229-7BC1-2CA7F422854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6890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24995" y="912388"/>
            <a:ext cx="6800971" cy="932688"/>
          </a:xfrm>
        </p:spPr>
        <p:txBody>
          <a:bodyPr anchor="b"/>
          <a:lstStyle>
            <a:lvl1pPr>
              <a:defRPr sz="44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5D00EEA7-B56C-0FE1-DD57-6EA768316748}"/>
              </a:ext>
            </a:extLst>
          </p:cNvPr>
          <p:cNvSpPr>
            <a:spLocks noGrp="1"/>
          </p:cNvSpPr>
          <p:nvPr>
            <p:ph type="pic" sz="quarter" idx="13"/>
          </p:nvPr>
        </p:nvSpPr>
        <p:spPr>
          <a:xfrm>
            <a:off x="358140" y="333756"/>
            <a:ext cx="3665220" cy="6190488"/>
          </a:xfrm>
          <a:custGeom>
            <a:avLst/>
            <a:gdLst>
              <a:gd name="connsiteX0" fmla="*/ 186643 w 3665220"/>
              <a:gd name="connsiteY0" fmla="*/ 0 h 6190488"/>
              <a:gd name="connsiteX1" fmla="*/ 3665220 w 3665220"/>
              <a:gd name="connsiteY1" fmla="*/ 0 h 6190488"/>
              <a:gd name="connsiteX2" fmla="*/ 3665220 w 3665220"/>
              <a:gd name="connsiteY2" fmla="*/ 6190488 h 6190488"/>
              <a:gd name="connsiteX3" fmla="*/ 186643 w 3665220"/>
              <a:gd name="connsiteY3" fmla="*/ 6190488 h 6190488"/>
              <a:gd name="connsiteX4" fmla="*/ 0 w 3665220"/>
              <a:gd name="connsiteY4" fmla="*/ 6003845 h 6190488"/>
              <a:gd name="connsiteX5" fmla="*/ 0 w 3665220"/>
              <a:gd name="connsiteY5" fmla="*/ 186643 h 6190488"/>
              <a:gd name="connsiteX6" fmla="*/ 186643 w 366522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20" h="6190488">
                <a:moveTo>
                  <a:pt x="186643" y="0"/>
                </a:moveTo>
                <a:lnTo>
                  <a:pt x="3665220" y="0"/>
                </a:lnTo>
                <a:lnTo>
                  <a:pt x="3665220"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52499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529916"/>
            <a:ext cx="3494314" cy="328084"/>
          </a:xfrm>
          <a:prstGeom prst="rect">
            <a:avLst/>
          </a:prstGeom>
        </p:spPr>
        <p:txBody>
          <a:bodyPr/>
          <a:lstStyle/>
          <a:p>
            <a:fld id="{FC8398B2-10D9-44F6-A6BD-93FBB0F2ED95}" type="datetime1">
              <a:rPr lang="en-US" smtClean="0"/>
              <a:t>5/4/2026</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42F2155E-50E7-C260-4CB2-28DE7F08650E}"/>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9824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99AA6AA-9FAC-AA42-597B-AAAAEDA9E09F}"/>
              </a:ext>
            </a:extLst>
          </p:cNvPr>
          <p:cNvSpPr>
            <a:spLocks noGrp="1"/>
          </p:cNvSpPr>
          <p:nvPr>
            <p:ph type="title"/>
          </p:nvPr>
        </p:nvSpPr>
        <p:spPr>
          <a:xfrm>
            <a:off x="859536" y="912388"/>
            <a:ext cx="6800971" cy="932688"/>
          </a:xfrm>
        </p:spPr>
        <p:txBody>
          <a:bodyPr anchor="b"/>
          <a:lstStyle>
            <a:lvl1pPr>
              <a:defRPr sz="44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5F8572EB-0F19-5157-1262-D70FB246A99A}"/>
              </a:ext>
            </a:extLst>
          </p:cNvPr>
          <p:cNvSpPr>
            <a:spLocks noGrp="1"/>
          </p:cNvSpPr>
          <p:nvPr>
            <p:ph sz="quarter" idx="14"/>
          </p:nvPr>
        </p:nvSpPr>
        <p:spPr>
          <a:xfrm>
            <a:off x="85953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B842C4E-40FF-AB86-90DD-9230239CDAA9}"/>
              </a:ext>
            </a:extLst>
          </p:cNvPr>
          <p:cNvSpPr>
            <a:spLocks noGrp="1"/>
          </p:cNvSpPr>
          <p:nvPr>
            <p:ph type="pic" sz="quarter" idx="13"/>
          </p:nvPr>
        </p:nvSpPr>
        <p:spPr>
          <a:xfrm>
            <a:off x="8091732" y="333756"/>
            <a:ext cx="3742128" cy="6190488"/>
          </a:xfrm>
          <a:custGeom>
            <a:avLst/>
            <a:gdLst>
              <a:gd name="connsiteX0" fmla="*/ 0 w 3742128"/>
              <a:gd name="connsiteY0" fmla="*/ 0 h 6190488"/>
              <a:gd name="connsiteX1" fmla="*/ 3555485 w 3742128"/>
              <a:gd name="connsiteY1" fmla="*/ 0 h 6190488"/>
              <a:gd name="connsiteX2" fmla="*/ 3742128 w 3742128"/>
              <a:gd name="connsiteY2" fmla="*/ 186643 h 6190488"/>
              <a:gd name="connsiteX3" fmla="*/ 3742128 w 3742128"/>
              <a:gd name="connsiteY3" fmla="*/ 6003845 h 6190488"/>
              <a:gd name="connsiteX4" fmla="*/ 3555485 w 3742128"/>
              <a:gd name="connsiteY4" fmla="*/ 6190488 h 6190488"/>
              <a:gd name="connsiteX5" fmla="*/ 0 w 3742128"/>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128" h="6190488">
                <a:moveTo>
                  <a:pt x="0" y="0"/>
                </a:moveTo>
                <a:lnTo>
                  <a:pt x="3555485" y="0"/>
                </a:lnTo>
                <a:cubicBezTo>
                  <a:pt x="3658565" y="0"/>
                  <a:pt x="3742128" y="83563"/>
                  <a:pt x="3742128" y="186643"/>
                </a:cubicBezTo>
                <a:lnTo>
                  <a:pt x="3742128" y="6003845"/>
                </a:lnTo>
                <a:cubicBezTo>
                  <a:pt x="3742128" y="6106925"/>
                  <a:pt x="3658565" y="6190488"/>
                  <a:pt x="3555485"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347132" y="6529916"/>
            <a:ext cx="3284341" cy="328084"/>
          </a:xfrm>
          <a:prstGeom prst="rect">
            <a:avLst/>
          </a:prstGeom>
        </p:spPr>
        <p:txBody>
          <a:bodyPr/>
          <a:lstStyle/>
          <a:p>
            <a:fld id="{DCAE8F83-67FA-404A-B769-CAB4959C0FA7}" type="datetime1">
              <a:rPr lang="en-US" smtClean="0"/>
              <a:t>5/4/2026</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635E0701-D961-E590-72A4-CFE60A942FB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4587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5B410A-8F1F-C41B-C2EA-3ADD36BB7D5B}"/>
              </a:ext>
            </a:extLst>
          </p:cNvPr>
          <p:cNvSpPr>
            <a:spLocks noGrp="1"/>
          </p:cNvSpPr>
          <p:nvPr>
            <p:ph type="title"/>
          </p:nvPr>
        </p:nvSpPr>
        <p:spPr>
          <a:xfrm>
            <a:off x="7053972" y="907302"/>
            <a:ext cx="4361688" cy="1386965"/>
          </a:xfrm>
        </p:spPr>
        <p:txBody>
          <a:bodyPr anchor="t"/>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3675BA77-EBBB-9336-6E26-E6A278DEC64C}"/>
              </a:ext>
            </a:extLst>
          </p:cNvPr>
          <p:cNvSpPr>
            <a:spLocks noGrp="1"/>
          </p:cNvSpPr>
          <p:nvPr>
            <p:ph type="pic" sz="quarter" idx="13"/>
          </p:nvPr>
        </p:nvSpPr>
        <p:spPr>
          <a:xfrm>
            <a:off x="358140" y="333756"/>
            <a:ext cx="6253369" cy="6190488"/>
          </a:xfrm>
          <a:custGeom>
            <a:avLst/>
            <a:gdLst>
              <a:gd name="connsiteX0" fmla="*/ 186643 w 6253369"/>
              <a:gd name="connsiteY0" fmla="*/ 0 h 6190488"/>
              <a:gd name="connsiteX1" fmla="*/ 6253369 w 6253369"/>
              <a:gd name="connsiteY1" fmla="*/ 0 h 6190488"/>
              <a:gd name="connsiteX2" fmla="*/ 6253369 w 6253369"/>
              <a:gd name="connsiteY2" fmla="*/ 6190488 h 6190488"/>
              <a:gd name="connsiteX3" fmla="*/ 186643 w 6253369"/>
              <a:gd name="connsiteY3" fmla="*/ 6190488 h 6190488"/>
              <a:gd name="connsiteX4" fmla="*/ 0 w 6253369"/>
              <a:gd name="connsiteY4" fmla="*/ 6003845 h 6190488"/>
              <a:gd name="connsiteX5" fmla="*/ 0 w 6253369"/>
              <a:gd name="connsiteY5" fmla="*/ 186643 h 6190488"/>
              <a:gd name="connsiteX6" fmla="*/ 186643 w 6253369"/>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3369" h="6190488">
                <a:moveTo>
                  <a:pt x="186643" y="0"/>
                </a:moveTo>
                <a:lnTo>
                  <a:pt x="6253369" y="0"/>
                </a:lnTo>
                <a:lnTo>
                  <a:pt x="6253369"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9" name="Content Placeholder 7">
            <a:extLst>
              <a:ext uri="{FF2B5EF4-FFF2-40B4-BE49-F238E27FC236}">
                <a16:creationId xmlns:a16="http://schemas.microsoft.com/office/drawing/2014/main" id="{CFD057C1-E5F9-48C1-C100-98561B816AC5}"/>
              </a:ext>
            </a:extLst>
          </p:cNvPr>
          <p:cNvSpPr>
            <a:spLocks noGrp="1"/>
          </p:cNvSpPr>
          <p:nvPr>
            <p:ph sz="quarter" idx="14"/>
          </p:nvPr>
        </p:nvSpPr>
        <p:spPr>
          <a:xfrm>
            <a:off x="7053972"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EA9C6C39-F32F-7B92-4B04-DE603E8CAB22}"/>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1419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302"/>
            <a:ext cx="4361688" cy="1386965"/>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89A950D-4E95-617D-73A8-2088AA91A845}"/>
              </a:ext>
            </a:extLst>
          </p:cNvPr>
          <p:cNvSpPr>
            <a:spLocks noGrp="1"/>
          </p:cNvSpPr>
          <p:nvPr>
            <p:ph type="pic" sz="quarter" idx="13"/>
          </p:nvPr>
        </p:nvSpPr>
        <p:spPr>
          <a:xfrm>
            <a:off x="5749422" y="333756"/>
            <a:ext cx="6086539" cy="6190488"/>
          </a:xfrm>
          <a:custGeom>
            <a:avLst/>
            <a:gdLst>
              <a:gd name="connsiteX0" fmla="*/ 0 w 6086539"/>
              <a:gd name="connsiteY0" fmla="*/ 0 h 6181344"/>
              <a:gd name="connsiteX1" fmla="*/ 5900171 w 6086539"/>
              <a:gd name="connsiteY1" fmla="*/ 0 h 6181344"/>
              <a:gd name="connsiteX2" fmla="*/ 6086539 w 6086539"/>
              <a:gd name="connsiteY2" fmla="*/ 186368 h 6181344"/>
              <a:gd name="connsiteX3" fmla="*/ 6086539 w 6086539"/>
              <a:gd name="connsiteY3" fmla="*/ 5994976 h 6181344"/>
              <a:gd name="connsiteX4" fmla="*/ 5900171 w 6086539"/>
              <a:gd name="connsiteY4" fmla="*/ 6181344 h 6181344"/>
              <a:gd name="connsiteX5" fmla="*/ 0 w 6086539"/>
              <a:gd name="connsiteY5" fmla="*/ 6181344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539" h="6181344">
                <a:moveTo>
                  <a:pt x="0" y="0"/>
                </a:moveTo>
                <a:lnTo>
                  <a:pt x="5900171" y="0"/>
                </a:lnTo>
                <a:cubicBezTo>
                  <a:pt x="6003099" y="0"/>
                  <a:pt x="6086539" y="83440"/>
                  <a:pt x="6086539" y="186368"/>
                </a:cubicBezTo>
                <a:lnTo>
                  <a:pt x="6086539" y="5994976"/>
                </a:lnTo>
                <a:cubicBezTo>
                  <a:pt x="6086539" y="6097904"/>
                  <a:pt x="6003099" y="6181344"/>
                  <a:pt x="5900171" y="6181344"/>
                </a:cubicBezTo>
                <a:lnTo>
                  <a:pt x="0" y="6181344"/>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29916"/>
            <a:ext cx="2031073" cy="328084"/>
          </a:xfrm>
          <a:prstGeom prst="rect">
            <a:avLst/>
          </a:prstGeom>
        </p:spPr>
        <p:txBody>
          <a:bodyPr/>
          <a:lstStyle/>
          <a:p>
            <a:fld id="{D5E635FD-01E5-4F9B-B7E3-4E8E4D553502}"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6C6B2973-B39B-795B-C998-BD99945AC58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3223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06E528-2C9F-FF0A-C704-D5311E88B5CA}"/>
              </a:ext>
            </a:extLst>
          </p:cNvPr>
          <p:cNvSpPr>
            <a:spLocks noGrp="1"/>
          </p:cNvSpPr>
          <p:nvPr>
            <p:ph type="title"/>
          </p:nvPr>
        </p:nvSpPr>
        <p:spPr>
          <a:xfrm>
            <a:off x="6882554" y="905256"/>
            <a:ext cx="4572000" cy="932688"/>
          </a:xfrm>
        </p:spPr>
        <p:txBody>
          <a:bodyPr anchor="b"/>
          <a:lstStyle>
            <a:lvl1pPr>
              <a:defRPr sz="32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98AE6960-1685-F3C4-C297-F7D9C123BDA2}"/>
              </a:ext>
            </a:extLst>
          </p:cNvPr>
          <p:cNvSpPr>
            <a:spLocks noGrp="1"/>
          </p:cNvSpPr>
          <p:nvPr>
            <p:ph type="pic" sz="quarter" idx="13"/>
          </p:nvPr>
        </p:nvSpPr>
        <p:spPr>
          <a:xfrm>
            <a:off x="358956" y="338328"/>
            <a:ext cx="6129344" cy="6181344"/>
          </a:xfrm>
          <a:custGeom>
            <a:avLst/>
            <a:gdLst>
              <a:gd name="connsiteX0" fmla="*/ 186368 w 6129344"/>
              <a:gd name="connsiteY0" fmla="*/ 0 h 6181344"/>
              <a:gd name="connsiteX1" fmla="*/ 6129344 w 6129344"/>
              <a:gd name="connsiteY1" fmla="*/ 0 h 6181344"/>
              <a:gd name="connsiteX2" fmla="*/ 6129344 w 6129344"/>
              <a:gd name="connsiteY2" fmla="*/ 6181344 h 6181344"/>
              <a:gd name="connsiteX3" fmla="*/ 186368 w 6129344"/>
              <a:gd name="connsiteY3" fmla="*/ 6181344 h 6181344"/>
              <a:gd name="connsiteX4" fmla="*/ 0 w 6129344"/>
              <a:gd name="connsiteY4" fmla="*/ 5994976 h 6181344"/>
              <a:gd name="connsiteX5" fmla="*/ 0 w 6129344"/>
              <a:gd name="connsiteY5" fmla="*/ 186368 h 6181344"/>
              <a:gd name="connsiteX6" fmla="*/ 186368 w 6129344"/>
              <a:gd name="connsiteY6" fmla="*/ 0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9344" h="6181344">
                <a:moveTo>
                  <a:pt x="186368" y="0"/>
                </a:moveTo>
                <a:lnTo>
                  <a:pt x="6129344" y="0"/>
                </a:lnTo>
                <a:lnTo>
                  <a:pt x="6129344" y="6181344"/>
                </a:lnTo>
                <a:lnTo>
                  <a:pt x="186368" y="6181344"/>
                </a:lnTo>
                <a:cubicBezTo>
                  <a:pt x="83440" y="6181344"/>
                  <a:pt x="0" y="6097904"/>
                  <a:pt x="0" y="5994976"/>
                </a:cubicBezTo>
                <a:lnTo>
                  <a:pt x="0" y="186368"/>
                </a:lnTo>
                <a:cubicBezTo>
                  <a:pt x="0" y="83440"/>
                  <a:pt x="83440" y="0"/>
                  <a:pt x="186368"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10" name="Content Placeholder 7">
            <a:extLst>
              <a:ext uri="{FF2B5EF4-FFF2-40B4-BE49-F238E27FC236}">
                <a16:creationId xmlns:a16="http://schemas.microsoft.com/office/drawing/2014/main" id="{F131C32E-547E-EA2F-5C03-0FE106459545}"/>
              </a:ext>
            </a:extLst>
          </p:cNvPr>
          <p:cNvSpPr>
            <a:spLocks noGrp="1"/>
          </p:cNvSpPr>
          <p:nvPr>
            <p:ph sz="quarter" idx="14"/>
          </p:nvPr>
        </p:nvSpPr>
        <p:spPr>
          <a:xfrm>
            <a:off x="6882554"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529916"/>
            <a:ext cx="1772029" cy="328084"/>
          </a:xfrm>
          <a:prstGeom prst="rect">
            <a:avLst/>
          </a:prstGeom>
        </p:spPr>
        <p:txBody>
          <a:bodyPr/>
          <a:lstStyle>
            <a:lvl1pPr>
              <a:defRPr>
                <a:solidFill>
                  <a:schemeClr val="tx1"/>
                </a:solidFill>
                <a:effectLst/>
              </a:defRPr>
            </a:lvl1pPr>
          </a:lstStyle>
          <a:p>
            <a:fld id="{9DA120D7-D319-4C08-8AC1-3F29C25825B5}"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3BBCC467-E248-3764-B263-C14CD99457D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232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4572000" cy="932688"/>
          </a:xfrm>
        </p:spPr>
        <p:txBody>
          <a:bodyPr anchor="b"/>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4E3331A2-CF3B-E998-CF70-4A75C30A9245}"/>
              </a:ext>
            </a:extLst>
          </p:cNvPr>
          <p:cNvSpPr>
            <a:spLocks noGrp="1"/>
          </p:cNvSpPr>
          <p:nvPr>
            <p:ph type="pic" sz="quarter" idx="13"/>
          </p:nvPr>
        </p:nvSpPr>
        <p:spPr>
          <a:xfrm>
            <a:off x="5917720" y="333756"/>
            <a:ext cx="5916140" cy="6190488"/>
          </a:xfrm>
          <a:custGeom>
            <a:avLst/>
            <a:gdLst>
              <a:gd name="connsiteX0" fmla="*/ 0 w 5916140"/>
              <a:gd name="connsiteY0" fmla="*/ 0 h 6190488"/>
              <a:gd name="connsiteX1" fmla="*/ 5729497 w 5916140"/>
              <a:gd name="connsiteY1" fmla="*/ 0 h 6190488"/>
              <a:gd name="connsiteX2" fmla="*/ 5916140 w 5916140"/>
              <a:gd name="connsiteY2" fmla="*/ 186643 h 6190488"/>
              <a:gd name="connsiteX3" fmla="*/ 5916140 w 5916140"/>
              <a:gd name="connsiteY3" fmla="*/ 6003845 h 6190488"/>
              <a:gd name="connsiteX4" fmla="*/ 5729497 w 5916140"/>
              <a:gd name="connsiteY4" fmla="*/ 6190488 h 6190488"/>
              <a:gd name="connsiteX5" fmla="*/ 0 w 591614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6140" h="6190488">
                <a:moveTo>
                  <a:pt x="0" y="0"/>
                </a:moveTo>
                <a:lnTo>
                  <a:pt x="5729497" y="0"/>
                </a:lnTo>
                <a:cubicBezTo>
                  <a:pt x="5832577" y="0"/>
                  <a:pt x="5916140" y="83563"/>
                  <a:pt x="5916140" y="186643"/>
                </a:cubicBezTo>
                <a:lnTo>
                  <a:pt x="5916140" y="6003845"/>
                </a:lnTo>
                <a:cubicBezTo>
                  <a:pt x="5916140" y="6106925"/>
                  <a:pt x="5832577" y="6190488"/>
                  <a:pt x="572949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2031073" cy="328084"/>
          </a:xfrm>
          <a:prstGeom prst="rect">
            <a:avLst/>
          </a:prstGeom>
        </p:spPr>
        <p:txBody>
          <a:bodyPr/>
          <a:lstStyle/>
          <a:p>
            <a:fld id="{EBEC7127-1401-4DC9-A2BE-769D7BC81B47}"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441A81A3-09AD-4886-CA58-1C5308FB34ED}"/>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3942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03044" y="907299"/>
            <a:ext cx="3222923" cy="1203162"/>
          </a:xfrm>
        </p:spPr>
        <p:txBody>
          <a:bodyPr anchor="b">
            <a:normAutofit/>
          </a:bodyPr>
          <a:lstStyle>
            <a:lvl1pPr>
              <a:defRPr sz="3200"/>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E26FC952-7E45-FC54-E540-F375172C0E20}"/>
              </a:ext>
            </a:extLst>
          </p:cNvPr>
          <p:cNvSpPr>
            <a:spLocks noGrp="1"/>
          </p:cNvSpPr>
          <p:nvPr>
            <p:ph type="pic" sz="quarter" idx="13"/>
          </p:nvPr>
        </p:nvSpPr>
        <p:spPr>
          <a:xfrm>
            <a:off x="358140" y="333756"/>
            <a:ext cx="7226004" cy="6190488"/>
          </a:xfrm>
          <a:custGeom>
            <a:avLst/>
            <a:gdLst>
              <a:gd name="connsiteX0" fmla="*/ 186643 w 7226004"/>
              <a:gd name="connsiteY0" fmla="*/ 0 h 6190488"/>
              <a:gd name="connsiteX1" fmla="*/ 7226004 w 7226004"/>
              <a:gd name="connsiteY1" fmla="*/ 0 h 6190488"/>
              <a:gd name="connsiteX2" fmla="*/ 7226004 w 7226004"/>
              <a:gd name="connsiteY2" fmla="*/ 6190488 h 6190488"/>
              <a:gd name="connsiteX3" fmla="*/ 186643 w 7226004"/>
              <a:gd name="connsiteY3" fmla="*/ 6190488 h 6190488"/>
              <a:gd name="connsiteX4" fmla="*/ 0 w 7226004"/>
              <a:gd name="connsiteY4" fmla="*/ 6003845 h 6190488"/>
              <a:gd name="connsiteX5" fmla="*/ 0 w 7226004"/>
              <a:gd name="connsiteY5" fmla="*/ 186643 h 6190488"/>
              <a:gd name="connsiteX6" fmla="*/ 186643 w 7226004"/>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004" h="6190488">
                <a:moveTo>
                  <a:pt x="186643" y="0"/>
                </a:moveTo>
                <a:lnTo>
                  <a:pt x="7226004" y="0"/>
                </a:lnTo>
                <a:lnTo>
                  <a:pt x="7226004"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03044" y="2240265"/>
            <a:ext cx="3222923" cy="371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103044" y="6529915"/>
            <a:ext cx="922372" cy="328084"/>
          </a:xfrm>
          <a:prstGeom prst="rect">
            <a:avLst/>
          </a:prstGeom>
        </p:spPr>
        <p:txBody>
          <a:bodyPr/>
          <a:lstStyle/>
          <a:p>
            <a:fld id="{16B7840A-2968-4A25-82F8-DF7BABF97BC1}" type="datetime1">
              <a:rPr lang="en-US" smtClean="0"/>
              <a:t>5/4/2026</a:t>
            </a:fld>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025417" y="6529915"/>
            <a:ext cx="2390244"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DCB9005A-8E92-C720-BABE-52545C043BA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3472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299"/>
            <a:ext cx="3351329" cy="1203161"/>
          </a:xfrm>
        </p:spPr>
        <p:txBody>
          <a:bodyPr anchor="b">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244789"/>
            <a:ext cx="3351329" cy="3705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93031C5B-201F-65FC-977A-E04E980A8D1F}"/>
              </a:ext>
            </a:extLst>
          </p:cNvPr>
          <p:cNvSpPr>
            <a:spLocks noGrp="1"/>
          </p:cNvSpPr>
          <p:nvPr>
            <p:ph type="pic" sz="quarter" idx="13"/>
          </p:nvPr>
        </p:nvSpPr>
        <p:spPr>
          <a:xfrm>
            <a:off x="4761780" y="333756"/>
            <a:ext cx="7072080" cy="6190488"/>
          </a:xfrm>
          <a:custGeom>
            <a:avLst/>
            <a:gdLst>
              <a:gd name="connsiteX0" fmla="*/ 0 w 7072080"/>
              <a:gd name="connsiteY0" fmla="*/ 0 h 6190488"/>
              <a:gd name="connsiteX1" fmla="*/ 6885437 w 7072080"/>
              <a:gd name="connsiteY1" fmla="*/ 0 h 6190488"/>
              <a:gd name="connsiteX2" fmla="*/ 7072080 w 7072080"/>
              <a:gd name="connsiteY2" fmla="*/ 186643 h 6190488"/>
              <a:gd name="connsiteX3" fmla="*/ 7072080 w 7072080"/>
              <a:gd name="connsiteY3" fmla="*/ 6003845 h 6190488"/>
              <a:gd name="connsiteX4" fmla="*/ 6885437 w 7072080"/>
              <a:gd name="connsiteY4" fmla="*/ 6190488 h 6190488"/>
              <a:gd name="connsiteX5" fmla="*/ 0 w 707208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2080" h="6190488">
                <a:moveTo>
                  <a:pt x="0" y="0"/>
                </a:moveTo>
                <a:lnTo>
                  <a:pt x="6885437" y="0"/>
                </a:lnTo>
                <a:cubicBezTo>
                  <a:pt x="6988517" y="0"/>
                  <a:pt x="7072080" y="83563"/>
                  <a:pt x="7072080" y="186643"/>
                </a:cubicBezTo>
                <a:lnTo>
                  <a:pt x="7072080" y="6003845"/>
                </a:lnTo>
                <a:cubicBezTo>
                  <a:pt x="7072080" y="6106925"/>
                  <a:pt x="6988517" y="6190488"/>
                  <a:pt x="688543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1067625" cy="328084"/>
          </a:xfrm>
          <a:prstGeom prst="rect">
            <a:avLst/>
          </a:prstGeom>
        </p:spPr>
        <p:txBody>
          <a:bodyPr/>
          <a:lstStyle/>
          <a:p>
            <a:fld id="{E2ABEC49-741E-472F-866C-AE933A56DB01}"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75A9B769-FEAE-2962-E26F-2A44DC7B32A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6238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00265" y="907300"/>
            <a:ext cx="3025702" cy="2114466"/>
          </a:xfrm>
        </p:spPr>
        <p:txBody>
          <a:bodyPr anchor="b"/>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D58BC462-E794-03C0-9112-F7F3BCEED143}"/>
              </a:ext>
            </a:extLst>
          </p:cNvPr>
          <p:cNvSpPr>
            <a:spLocks noGrp="1"/>
          </p:cNvSpPr>
          <p:nvPr>
            <p:ph type="pic" sz="quarter" idx="13"/>
          </p:nvPr>
        </p:nvSpPr>
        <p:spPr>
          <a:xfrm>
            <a:off x="358140" y="333756"/>
            <a:ext cx="7423225" cy="6190488"/>
          </a:xfrm>
          <a:custGeom>
            <a:avLst/>
            <a:gdLst>
              <a:gd name="connsiteX0" fmla="*/ 186643 w 7423225"/>
              <a:gd name="connsiteY0" fmla="*/ 0 h 6190488"/>
              <a:gd name="connsiteX1" fmla="*/ 7423225 w 7423225"/>
              <a:gd name="connsiteY1" fmla="*/ 0 h 6190488"/>
              <a:gd name="connsiteX2" fmla="*/ 7423225 w 7423225"/>
              <a:gd name="connsiteY2" fmla="*/ 6190488 h 6190488"/>
              <a:gd name="connsiteX3" fmla="*/ 186643 w 7423225"/>
              <a:gd name="connsiteY3" fmla="*/ 6190488 h 6190488"/>
              <a:gd name="connsiteX4" fmla="*/ 0 w 7423225"/>
              <a:gd name="connsiteY4" fmla="*/ 6003845 h 6190488"/>
              <a:gd name="connsiteX5" fmla="*/ 0 w 7423225"/>
              <a:gd name="connsiteY5" fmla="*/ 186643 h 6190488"/>
              <a:gd name="connsiteX6" fmla="*/ 186643 w 7423225"/>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3225" h="6190488">
                <a:moveTo>
                  <a:pt x="186643" y="0"/>
                </a:moveTo>
                <a:lnTo>
                  <a:pt x="7423225" y="0"/>
                </a:lnTo>
                <a:lnTo>
                  <a:pt x="7423225"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00265" y="3156095"/>
            <a:ext cx="3025702" cy="2794596"/>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529915"/>
            <a:ext cx="1003659" cy="328084"/>
          </a:xfrm>
          <a:prstGeom prst="rect">
            <a:avLst/>
          </a:prstGeom>
        </p:spPr>
        <p:txBody>
          <a:bodyPr/>
          <a:lstStyle>
            <a:lvl1pPr>
              <a:defRPr>
                <a:solidFill>
                  <a:schemeClr val="tx1"/>
                </a:solidFill>
                <a:effectLst/>
              </a:defRPr>
            </a:lvl1pPr>
          </a:lstStyle>
          <a:p>
            <a:fld id="{CB6BE5AC-BF33-4FE2-ADBE-F1A4AA52AA84}"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529915"/>
            <a:ext cx="2068899"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4" name="Rectangle: Rounded Corners 3">
            <a:extLst>
              <a:ext uri="{FF2B5EF4-FFF2-40B4-BE49-F238E27FC236}">
                <a16:creationId xmlns:a16="http://schemas.microsoft.com/office/drawing/2014/main" id="{B3CB8547-3131-E62F-78BD-1E2AB8979C91}"/>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864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03850" y="907302"/>
            <a:ext cx="4222117" cy="3697488"/>
          </a:xfrm>
        </p:spPr>
        <p:txBody>
          <a:bodyPr anchor="b">
            <a:normAutofit/>
          </a:bodyPr>
          <a:lstStyle>
            <a:lvl1pPr algn="l">
              <a:defRPr sz="5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03850" y="4731335"/>
            <a:ext cx="4222117" cy="1219362"/>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3E190545-F7D8-0D1C-1BCC-C670CFFE0C60}"/>
              </a:ext>
            </a:extLst>
          </p:cNvPr>
          <p:cNvSpPr>
            <a:spLocks noGrp="1"/>
          </p:cNvSpPr>
          <p:nvPr>
            <p:ph type="pic" sz="quarter" idx="14"/>
          </p:nvPr>
        </p:nvSpPr>
        <p:spPr>
          <a:xfrm>
            <a:off x="358140" y="333756"/>
            <a:ext cx="6226810" cy="6190488"/>
          </a:xfrm>
          <a:custGeom>
            <a:avLst/>
            <a:gdLst>
              <a:gd name="connsiteX0" fmla="*/ 186643 w 6226810"/>
              <a:gd name="connsiteY0" fmla="*/ 0 h 6190488"/>
              <a:gd name="connsiteX1" fmla="*/ 6226810 w 6226810"/>
              <a:gd name="connsiteY1" fmla="*/ 0 h 6190488"/>
              <a:gd name="connsiteX2" fmla="*/ 6226810 w 6226810"/>
              <a:gd name="connsiteY2" fmla="*/ 6190488 h 6190488"/>
              <a:gd name="connsiteX3" fmla="*/ 186643 w 6226810"/>
              <a:gd name="connsiteY3" fmla="*/ 6190488 h 6190488"/>
              <a:gd name="connsiteX4" fmla="*/ 0 w 6226810"/>
              <a:gd name="connsiteY4" fmla="*/ 6003845 h 6190488"/>
              <a:gd name="connsiteX5" fmla="*/ 0 w 6226810"/>
              <a:gd name="connsiteY5" fmla="*/ 186643 h 6190488"/>
              <a:gd name="connsiteX6" fmla="*/ 186643 w 622681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6810" h="6190488">
                <a:moveTo>
                  <a:pt x="186643" y="0"/>
                </a:moveTo>
                <a:lnTo>
                  <a:pt x="6226810" y="0"/>
                </a:lnTo>
                <a:lnTo>
                  <a:pt x="6226810"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529916"/>
            <a:ext cx="1707625" cy="328084"/>
          </a:xfrm>
          <a:prstGeom prst="rect">
            <a:avLst/>
          </a:prstGeom>
        </p:spPr>
        <p:txBody>
          <a:bodyPr/>
          <a:lstStyle>
            <a:lvl1pPr>
              <a:defRPr>
                <a:solidFill>
                  <a:schemeClr val="tx1"/>
                </a:solidFill>
                <a:effectLst/>
              </a:defRPr>
            </a:lvl1pPr>
          </a:lstStyle>
          <a:p>
            <a:fld id="{254E9985-91B3-42C8-B8D8-B565E04A5E57}" type="datetime1">
              <a:rPr lang="en-US" smtClean="0"/>
              <a:t>5/4/2026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7" name="Rectangle: Rounded Corners 6">
            <a:extLst>
              <a:ext uri="{FF2B5EF4-FFF2-40B4-BE49-F238E27FC236}">
                <a16:creationId xmlns:a16="http://schemas.microsoft.com/office/drawing/2014/main" id="{E5DF5215-34B8-BE6B-A816-58B2F37B1D5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971685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851A88DF-44ED-436B-99D1-0B8CC5A92D9A}"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06465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BEC9FA1C-AA60-4CCE-B788-3849E413B634}"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17497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a:prstGeom prst="rect">
            <a:avLst/>
          </a:prstGeom>
        </p:spPr>
        <p:txBody>
          <a:bodyPr/>
          <a:lstStyle/>
          <a:p>
            <a:fld id="{401AF4C7-240F-4AB8-A2FA-D99DF3F7CE1C}"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a:prstGeom prst="rect">
            <a:avLst/>
          </a:prstGeom>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Tree>
    <p:extLst>
      <p:ext uri="{BB962C8B-B14F-4D97-AF65-F5344CB8AC3E}">
        <p14:creationId xmlns:p14="http://schemas.microsoft.com/office/powerpoint/2010/main" val="252566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07AF85-94F0-A688-031E-5C9B12E7DA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6" y="1810322"/>
            <a:ext cx="4547183" cy="4444173"/>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1" name="Picture Placeholder 10">
            <a:extLst>
              <a:ext uri="{FF2B5EF4-FFF2-40B4-BE49-F238E27FC236}">
                <a16:creationId xmlns:a16="http://schemas.microsoft.com/office/drawing/2014/main" id="{0FEB7308-4C28-B462-9DD9-8D821D48BBBA}"/>
              </a:ext>
            </a:extLst>
          </p:cNvPr>
          <p:cNvSpPr>
            <a:spLocks noGrp="1"/>
          </p:cNvSpPr>
          <p:nvPr>
            <p:ph type="pic" sz="quarter" idx="16"/>
          </p:nvPr>
        </p:nvSpPr>
        <p:spPr>
          <a:xfrm>
            <a:off x="898331" y="2044501"/>
            <a:ext cx="3975817" cy="3975817"/>
          </a:xfrm>
          <a:custGeom>
            <a:avLst/>
            <a:gdLst>
              <a:gd name="connsiteX0" fmla="*/ 1987909 w 3975817"/>
              <a:gd name="connsiteY0" fmla="*/ 0 h 3975817"/>
              <a:gd name="connsiteX1" fmla="*/ 3975817 w 3975817"/>
              <a:gd name="connsiteY1" fmla="*/ 1987909 h 3975817"/>
              <a:gd name="connsiteX2" fmla="*/ 1987909 w 3975817"/>
              <a:gd name="connsiteY2" fmla="*/ 3975817 h 3975817"/>
              <a:gd name="connsiteX3" fmla="*/ 0 w 3975817"/>
              <a:gd name="connsiteY3" fmla="*/ 1987909 h 3975817"/>
              <a:gd name="connsiteX4" fmla="*/ 1987909 w 3975817"/>
              <a:gd name="connsiteY4" fmla="*/ 0 h 397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817" h="3975817">
                <a:moveTo>
                  <a:pt x="1987909" y="0"/>
                </a:moveTo>
                <a:cubicBezTo>
                  <a:pt x="3085800" y="0"/>
                  <a:pt x="3975817" y="890017"/>
                  <a:pt x="3975817" y="1987909"/>
                </a:cubicBezTo>
                <a:cubicBezTo>
                  <a:pt x="3975817" y="3085800"/>
                  <a:pt x="3085800" y="3975817"/>
                  <a:pt x="1987909" y="3975817"/>
                </a:cubicBezTo>
                <a:cubicBezTo>
                  <a:pt x="890017" y="3975817"/>
                  <a:pt x="0" y="3085800"/>
                  <a:pt x="0" y="1987909"/>
                </a:cubicBezTo>
                <a:cubicBezTo>
                  <a:pt x="0" y="890017"/>
                  <a:pt x="890017" y="0"/>
                  <a:pt x="1987909"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096000" y="1828800"/>
            <a:ext cx="5483355"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387AD299-DE61-4CBB-BC93-03EDAFFAD605}"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7120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BFD4E-5044-9769-5E8F-5BEC1C2A21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8" y="2271376"/>
            <a:ext cx="4155294" cy="40611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
        <p:nvSpPr>
          <p:cNvPr id="14" name="Picture Placeholder 13">
            <a:extLst>
              <a:ext uri="{FF2B5EF4-FFF2-40B4-BE49-F238E27FC236}">
                <a16:creationId xmlns:a16="http://schemas.microsoft.com/office/drawing/2014/main" id="{D4DA44E7-3265-78D1-59E3-AEFDF6112DD6}"/>
              </a:ext>
            </a:extLst>
          </p:cNvPr>
          <p:cNvSpPr>
            <a:spLocks noGrp="1"/>
          </p:cNvSpPr>
          <p:nvPr>
            <p:ph type="pic" sz="quarter" idx="16"/>
          </p:nvPr>
        </p:nvSpPr>
        <p:spPr>
          <a:xfrm>
            <a:off x="873710" y="2485372"/>
            <a:ext cx="3633170" cy="3633170"/>
          </a:xfrm>
          <a:custGeom>
            <a:avLst/>
            <a:gdLst>
              <a:gd name="connsiteX0" fmla="*/ 1816585 w 3633170"/>
              <a:gd name="connsiteY0" fmla="*/ 0 h 3633170"/>
              <a:gd name="connsiteX1" fmla="*/ 3633170 w 3633170"/>
              <a:gd name="connsiteY1" fmla="*/ 1816585 h 3633170"/>
              <a:gd name="connsiteX2" fmla="*/ 1816585 w 3633170"/>
              <a:gd name="connsiteY2" fmla="*/ 3633170 h 3633170"/>
              <a:gd name="connsiteX3" fmla="*/ 0 w 3633170"/>
              <a:gd name="connsiteY3" fmla="*/ 1816585 h 3633170"/>
              <a:gd name="connsiteX4" fmla="*/ 1816585 w 3633170"/>
              <a:gd name="connsiteY4" fmla="*/ 0 h 36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3170" h="3633170">
                <a:moveTo>
                  <a:pt x="1816585" y="0"/>
                </a:moveTo>
                <a:cubicBezTo>
                  <a:pt x="2819857" y="0"/>
                  <a:pt x="3633170" y="813313"/>
                  <a:pt x="3633170" y="1816585"/>
                </a:cubicBezTo>
                <a:cubicBezTo>
                  <a:pt x="3633170" y="2819857"/>
                  <a:pt x="2819857" y="3633170"/>
                  <a:pt x="1816585" y="3633170"/>
                </a:cubicBezTo>
                <a:cubicBezTo>
                  <a:pt x="813313" y="3633170"/>
                  <a:pt x="0" y="2819857"/>
                  <a:pt x="0" y="1816585"/>
                </a:cubicBezTo>
                <a:cubicBezTo>
                  <a:pt x="0" y="813313"/>
                  <a:pt x="813313" y="0"/>
                  <a:pt x="1816585"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FB9632C8-AF7D-4924-8414-5F0F98946906}"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56829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50B4B-78CB-E542-02D9-864CE61BF8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7715" y="2311121"/>
            <a:ext cx="4085820" cy="39932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AA5E0D2B-AF9D-6520-DEF7-6EF60AC4660E}"/>
              </a:ext>
            </a:extLst>
          </p:cNvPr>
          <p:cNvSpPr>
            <a:spLocks noGrp="1"/>
          </p:cNvSpPr>
          <p:nvPr>
            <p:ph type="pic" sz="quarter" idx="16"/>
          </p:nvPr>
        </p:nvSpPr>
        <p:spPr>
          <a:xfrm>
            <a:off x="694412" y="2521539"/>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CB60CA09-D196-4E75-A4BA-F561F149C1FC}"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42614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5626D2-80B1-31C0-8C4C-03AEBF6B45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35066" y="2105276"/>
            <a:ext cx="4085820" cy="3993262"/>
          </a:xfrm>
          <a:prstGeom prst="rect">
            <a:avLst/>
          </a:prstGeom>
        </p:spPr>
      </p:pic>
      <p:sp>
        <p:nvSpPr>
          <p:cNvPr id="17" name="Title 1">
            <a:extLst>
              <a:ext uri="{FF2B5EF4-FFF2-40B4-BE49-F238E27FC236}">
                <a16:creationId xmlns:a16="http://schemas.microsoft.com/office/drawing/2014/main" id="{FB8AD6A1-C215-DFF8-ECFA-D092D628B627}"/>
              </a:ext>
            </a:extLst>
          </p:cNvPr>
          <p:cNvSpPr>
            <a:spLocks noGrp="1"/>
          </p:cNvSpPr>
          <p:nvPr>
            <p:ph type="title"/>
          </p:nvPr>
        </p:nvSpPr>
        <p:spPr>
          <a:xfrm>
            <a:off x="612647" y="907303"/>
            <a:ext cx="10966706" cy="1132258"/>
          </a:xfrm>
        </p:spPr>
        <p:txBody>
          <a:bodyPr/>
          <a:lstStyle>
            <a:lvl1pPr>
              <a:defRPr>
                <a:latin typeface="+mj-lt"/>
              </a:defRPr>
            </a:lvl1pPr>
          </a:lstStyle>
          <a:p>
            <a:r>
              <a:rPr lang="en-US"/>
              <a:t>Click to edit Master title style</a:t>
            </a:r>
            <a:endParaRPr lang="en-US" dirty="0"/>
          </a:p>
        </p:txBody>
      </p:sp>
      <p:sp>
        <p:nvSpPr>
          <p:cNvPr id="15" name="Text Placeholder 3">
            <a:extLst>
              <a:ext uri="{FF2B5EF4-FFF2-40B4-BE49-F238E27FC236}">
                <a16:creationId xmlns:a16="http://schemas.microsoft.com/office/drawing/2014/main" id="{2F6745D6-F853-FF75-28EF-2DD864956FC7}"/>
              </a:ext>
            </a:extLst>
          </p:cNvPr>
          <p:cNvSpPr>
            <a:spLocks noGrp="1"/>
          </p:cNvSpPr>
          <p:nvPr>
            <p:ph type="body" sz="half" idx="2"/>
          </p:nvPr>
        </p:nvSpPr>
        <p:spPr>
          <a:xfrm>
            <a:off x="612647" y="2311121"/>
            <a:ext cx="6158266" cy="3993262"/>
          </a:xfrm>
        </p:spPr>
        <p:txBody>
          <a:bodyPr anchor="t">
            <a:normAutofit/>
          </a:bodyPr>
          <a:lstStyle>
            <a:lvl1pPr marL="0" indent="0">
              <a:buNone/>
              <a:defRPr sz="1400"/>
            </a:lvl1pPr>
            <a:lvl2pPr marL="457200" indent="0">
              <a:buNone/>
              <a:defRPr sz="1200"/>
            </a:lvl2pPr>
            <a:lvl3pPr marL="914400" indent="0">
              <a:buNone/>
              <a:defRPr sz="1100"/>
            </a:lvl3pPr>
            <a:lvl4pPr marL="1371600" indent="0">
              <a:buNone/>
              <a:defRPr sz="900"/>
            </a:lvl4pPr>
            <a:lvl5pPr marL="1828800" indent="0">
              <a:buNone/>
              <a:defRPr sz="9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D366C839-A25F-2CB3-40B9-811BB4C75134}"/>
              </a:ext>
            </a:extLst>
          </p:cNvPr>
          <p:cNvSpPr>
            <a:spLocks noGrp="1"/>
          </p:cNvSpPr>
          <p:nvPr>
            <p:ph type="pic" sz="quarter" idx="15"/>
          </p:nvPr>
        </p:nvSpPr>
        <p:spPr>
          <a:xfrm>
            <a:off x="7591763" y="2315694"/>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E44CA941-2112-4108-B577-DDB22688A338}"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95137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C0B019-1F65-5FF3-EACC-1DBD4333A0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00064" y="557784"/>
            <a:ext cx="5914085" cy="5780110"/>
          </a:xfrm>
          <a:prstGeom prst="rect">
            <a:avLst/>
          </a:prstGeom>
        </p:spPr>
      </p:pic>
      <p:sp>
        <p:nvSpPr>
          <p:cNvPr id="3" name="Title 1">
            <a:extLst>
              <a:ext uri="{FF2B5EF4-FFF2-40B4-BE49-F238E27FC236}">
                <a16:creationId xmlns:a16="http://schemas.microsoft.com/office/drawing/2014/main" id="{6763DD55-592C-903A-3F9C-A96924CFEAC8}"/>
              </a:ext>
            </a:extLst>
          </p:cNvPr>
          <p:cNvSpPr>
            <a:spLocks noGrp="1"/>
          </p:cNvSpPr>
          <p:nvPr>
            <p:ph type="title"/>
          </p:nvPr>
        </p:nvSpPr>
        <p:spPr>
          <a:xfrm>
            <a:off x="612648" y="907302"/>
            <a:ext cx="4361688" cy="1649694"/>
          </a:xfrm>
        </p:spPr>
        <p:txBody>
          <a:bodyPr anchor="t"/>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4361688" cy="3434638"/>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1">
            <a:extLst>
              <a:ext uri="{FF2B5EF4-FFF2-40B4-BE49-F238E27FC236}">
                <a16:creationId xmlns:a16="http://schemas.microsoft.com/office/drawing/2014/main" id="{051C0813-C057-2B90-9C5A-3AE995C89739}"/>
              </a:ext>
            </a:extLst>
          </p:cNvPr>
          <p:cNvSpPr>
            <a:spLocks noGrp="1"/>
          </p:cNvSpPr>
          <p:nvPr>
            <p:ph type="pic" sz="quarter" idx="15"/>
          </p:nvPr>
        </p:nvSpPr>
        <p:spPr>
          <a:xfrm>
            <a:off x="6071625" y="862357"/>
            <a:ext cx="5170964" cy="5170964"/>
          </a:xfrm>
          <a:custGeom>
            <a:avLst/>
            <a:gdLst>
              <a:gd name="connsiteX0" fmla="*/ 2585482 w 5170964"/>
              <a:gd name="connsiteY0" fmla="*/ 0 h 5170964"/>
              <a:gd name="connsiteX1" fmla="*/ 5170964 w 5170964"/>
              <a:gd name="connsiteY1" fmla="*/ 2585482 h 5170964"/>
              <a:gd name="connsiteX2" fmla="*/ 2585482 w 5170964"/>
              <a:gd name="connsiteY2" fmla="*/ 5170964 h 5170964"/>
              <a:gd name="connsiteX3" fmla="*/ 0 w 5170964"/>
              <a:gd name="connsiteY3" fmla="*/ 2585482 h 5170964"/>
              <a:gd name="connsiteX4" fmla="*/ 2585482 w 5170964"/>
              <a:gd name="connsiteY4" fmla="*/ 0 h 517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964" h="5170964">
                <a:moveTo>
                  <a:pt x="2585482" y="0"/>
                </a:moveTo>
                <a:cubicBezTo>
                  <a:pt x="4013405" y="0"/>
                  <a:pt x="5170964" y="1157560"/>
                  <a:pt x="5170964" y="2585482"/>
                </a:cubicBezTo>
                <a:cubicBezTo>
                  <a:pt x="5170964" y="4013405"/>
                  <a:pt x="4013405" y="5170964"/>
                  <a:pt x="2585482" y="5170964"/>
                </a:cubicBezTo>
                <a:cubicBezTo>
                  <a:pt x="1157560" y="5170964"/>
                  <a:pt x="0" y="4013405"/>
                  <a:pt x="0" y="2585482"/>
                </a:cubicBezTo>
                <a:cubicBezTo>
                  <a:pt x="0" y="1157560"/>
                  <a:pt x="1157560" y="0"/>
                  <a:pt x="2585482"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347132" y="6529916"/>
            <a:ext cx="3284341" cy="328084"/>
          </a:xfrm>
          <a:prstGeom prst="rect">
            <a:avLst/>
          </a:prstGeom>
        </p:spPr>
        <p:txBody>
          <a:bodyPr/>
          <a:lstStyle/>
          <a:p>
            <a:fld id="{7D3302DA-6AFE-4F11-B5FB-C17B82EA8578}" type="datetime1">
              <a:rPr lang="en-US" smtClean="0"/>
              <a:t>5/4/2026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9211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67907A-96CA-89D9-9FD8-C85BFFEAF6EB}"/>
              </a:ext>
            </a:extLst>
          </p:cNvPr>
          <p:cNvSpPr>
            <a:spLocks noGrp="1"/>
          </p:cNvSpPr>
          <p:nvPr>
            <p:ph type="title"/>
          </p:nvPr>
        </p:nvSpPr>
        <p:spPr>
          <a:xfrm>
            <a:off x="860316" y="4421770"/>
            <a:ext cx="10499656" cy="1528927"/>
          </a:xfrm>
        </p:spPr>
        <p:txBody>
          <a:bodyPr>
            <a:normAutofit/>
          </a:bodyPr>
          <a:lstStyle>
            <a:lvl1pPr algn="l">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8" name="Content Placeholder 6">
            <a:extLst>
              <a:ext uri="{FF2B5EF4-FFF2-40B4-BE49-F238E27FC236}">
                <a16:creationId xmlns:a16="http://schemas.microsoft.com/office/drawing/2014/main" id="{824A94E6-CFC2-45CB-1F4E-C00A6DA2F700}"/>
              </a:ext>
            </a:extLst>
          </p:cNvPr>
          <p:cNvSpPr>
            <a:spLocks noGrp="1"/>
          </p:cNvSpPr>
          <p:nvPr>
            <p:ph sz="quarter" idx="13" hasCustomPrompt="1"/>
          </p:nvPr>
        </p:nvSpPr>
        <p:spPr>
          <a:xfrm>
            <a:off x="866336" y="1330310"/>
            <a:ext cx="10499656" cy="3273331"/>
          </a:xfrm>
        </p:spPr>
        <p:txBody>
          <a:bodyPr anchor="b">
            <a:normAutofit/>
          </a:bodyPr>
          <a:lstStyle>
            <a:lvl1pPr marL="0" indent="0" algn="l">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C3619648-D57F-48C1-8026-D656192BFCE5}" type="datetime1">
              <a:rPr lang="en-US" smtClean="0"/>
              <a:t>5/4/2026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9" name="Rectangle: Rounded Corners 8">
            <a:extLst>
              <a:ext uri="{FF2B5EF4-FFF2-40B4-BE49-F238E27FC236}">
                <a16:creationId xmlns:a16="http://schemas.microsoft.com/office/drawing/2014/main" id="{FA1F52FC-EB68-58F2-85B1-6235B55362A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8387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804120"/>
            <a:ext cx="10543032" cy="4206240"/>
          </a:xfrm>
        </p:spPr>
        <p:txBody>
          <a:bodyPr anchor="b">
            <a:normAutofit/>
          </a:bodyPr>
          <a:lstStyle>
            <a:lvl1pPr marL="0" indent="0" algn="ctr">
              <a:lnSpc>
                <a:spcPct val="90000"/>
              </a:lnSpc>
              <a:buNone/>
              <a:defRPr sz="232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D7688EBA-E81D-4EC6-8C2B-03A401A980DE}" type="datetime1">
              <a:rPr lang="en-US" smtClean="0"/>
              <a:t>5/4/2026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7ACAAB8A-DD1F-F240-8651-22FAC159B42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766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59537" y="905256"/>
            <a:ext cx="4206240" cy="3739896"/>
          </a:xfrm>
        </p:spPr>
        <p:txBody>
          <a:bodyPr anchor="t">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59536" y="4873752"/>
            <a:ext cx="4206240"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icture Placeholder 5">
            <a:extLst>
              <a:ext uri="{FF2B5EF4-FFF2-40B4-BE49-F238E27FC236}">
                <a16:creationId xmlns:a16="http://schemas.microsoft.com/office/drawing/2014/main" id="{C77B7186-FB14-CA62-FE96-5476125CC1B8}"/>
              </a:ext>
            </a:extLst>
          </p:cNvPr>
          <p:cNvSpPr>
            <a:spLocks noGrp="1"/>
          </p:cNvSpPr>
          <p:nvPr>
            <p:ph type="pic" sz="quarter" idx="13"/>
          </p:nvPr>
        </p:nvSpPr>
        <p:spPr>
          <a:xfrm>
            <a:off x="5596128" y="333756"/>
            <a:ext cx="6237732" cy="6190488"/>
          </a:xfrm>
          <a:custGeom>
            <a:avLst/>
            <a:gdLst>
              <a:gd name="connsiteX0" fmla="*/ 0 w 6237732"/>
              <a:gd name="connsiteY0" fmla="*/ 0 h 6190488"/>
              <a:gd name="connsiteX1" fmla="*/ 6051089 w 6237732"/>
              <a:gd name="connsiteY1" fmla="*/ 0 h 6190488"/>
              <a:gd name="connsiteX2" fmla="*/ 6237732 w 6237732"/>
              <a:gd name="connsiteY2" fmla="*/ 186643 h 6190488"/>
              <a:gd name="connsiteX3" fmla="*/ 6237732 w 6237732"/>
              <a:gd name="connsiteY3" fmla="*/ 6003845 h 6190488"/>
              <a:gd name="connsiteX4" fmla="*/ 6051089 w 6237732"/>
              <a:gd name="connsiteY4" fmla="*/ 6190488 h 6190488"/>
              <a:gd name="connsiteX5" fmla="*/ 0 w 6237732"/>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732" h="6190488">
                <a:moveTo>
                  <a:pt x="0" y="0"/>
                </a:moveTo>
                <a:lnTo>
                  <a:pt x="6051089" y="0"/>
                </a:lnTo>
                <a:cubicBezTo>
                  <a:pt x="6154169" y="0"/>
                  <a:pt x="6237732" y="83563"/>
                  <a:pt x="6237732" y="186643"/>
                </a:cubicBezTo>
                <a:lnTo>
                  <a:pt x="6237732" y="6003845"/>
                </a:lnTo>
                <a:cubicBezTo>
                  <a:pt x="6237732" y="6106925"/>
                  <a:pt x="6154169" y="6190488"/>
                  <a:pt x="6051089" y="6190488"/>
                </a:cubicBezTo>
                <a:lnTo>
                  <a:pt x="0" y="6190488"/>
                </a:ln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347133" y="6529916"/>
            <a:ext cx="1951777" cy="328084"/>
          </a:xfrm>
          <a:prstGeom prst="rect">
            <a:avLst/>
          </a:prstGeom>
        </p:spPr>
        <p:txBody>
          <a:bodyPr/>
          <a:lstStyle/>
          <a:p>
            <a:fld id="{B4AA5E08-0B46-4D4C-9A1D-1895CC169C50}" type="datetime1">
              <a:rPr lang="en-US" smtClean="0"/>
              <a:t>5/4/2026</a:t>
            </a:fld>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880928"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636569"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27AE6C76-D3EE-C74F-F49E-97F6141F5D1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60663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421770"/>
            <a:ext cx="7525512" cy="1933310"/>
          </a:xfrm>
        </p:spPr>
        <p:txBody>
          <a:bodyPr>
            <a:normAutofit/>
          </a:bodyPr>
          <a:lstStyle>
            <a:lvl1pPr algn="ctr">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1353387"/>
            <a:ext cx="10543032" cy="3273331"/>
          </a:xfrm>
        </p:spPr>
        <p:txBody>
          <a:bodyPr anchor="b">
            <a:normAutofit/>
          </a:bodyPr>
          <a:lstStyle>
            <a:lvl1pPr marL="0" indent="0" algn="ctr">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175A1B29-DFBD-4673-8328-3ED6619AAB50}" type="datetime1">
              <a:rPr lang="en-US" smtClean="0"/>
              <a:t>5/4/2026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A42EF41C-4509-4150-C0F1-83BB756ACF5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724529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63662" y="561268"/>
            <a:ext cx="9264676" cy="5735465"/>
          </a:xfrm>
        </p:spPr>
        <p:txBody>
          <a:bodyPr anchor="ctr">
            <a:noAutofit/>
          </a:bodyPr>
          <a:lstStyle>
            <a:lvl1pPr marL="0" indent="0" algn="ctr">
              <a:lnSpc>
                <a:spcPct val="80000"/>
              </a:lnSpc>
              <a:buNone/>
              <a:defRPr lang="en-US" sz="6600" b="0" kern="1200" cap="all" baseline="0" dirty="0">
                <a:solidFill>
                  <a:schemeClr val="tx1"/>
                </a:solidFill>
                <a:latin typeface="+mj-lt"/>
                <a:ea typeface="+mj-ea"/>
                <a:cs typeface="+mj-cs"/>
              </a:defRPr>
            </a:lvl1pPr>
            <a:lvl2pPr marL="228600" indent="0" algn="ctr">
              <a:lnSpc>
                <a:spcPct val="80000"/>
              </a:lnSpc>
              <a:buNone/>
              <a:defRPr lang="en-US" sz="6600" b="0" kern="1200" cap="all" baseline="0" dirty="0">
                <a:solidFill>
                  <a:schemeClr val="tx1"/>
                </a:solidFill>
                <a:latin typeface="+mj-lt"/>
                <a:ea typeface="+mj-ea"/>
                <a:cs typeface="+mj-cs"/>
              </a:defRPr>
            </a:lvl2pPr>
            <a:lvl3pPr marL="457200" indent="0" algn="ctr">
              <a:lnSpc>
                <a:spcPct val="80000"/>
              </a:lnSpc>
              <a:buNone/>
              <a:defRPr lang="en-US" sz="6600" b="0" kern="1200" cap="all" baseline="0" dirty="0">
                <a:solidFill>
                  <a:schemeClr val="tx1"/>
                </a:solidFill>
                <a:latin typeface="+mj-lt"/>
                <a:ea typeface="+mj-ea"/>
                <a:cs typeface="+mj-cs"/>
              </a:defRPr>
            </a:lvl3pPr>
            <a:lvl4pPr marL="685800" indent="0" algn="ctr">
              <a:lnSpc>
                <a:spcPct val="100000"/>
              </a:lnSpc>
              <a:buNone/>
              <a:defRPr lang="en-US" sz="8000" b="1" kern="1200" cap="all" baseline="0" dirty="0">
                <a:solidFill>
                  <a:schemeClr val="tx1"/>
                </a:solidFill>
                <a:latin typeface="Playfair Display Black" pitchFamily="2" charset="0"/>
                <a:ea typeface="+mj-ea"/>
                <a:cs typeface="+mj-cs"/>
              </a:defRPr>
            </a:lvl4pPr>
            <a:lvl5pPr marL="914400" indent="0" algn="ctr">
              <a:lnSpc>
                <a:spcPct val="100000"/>
              </a:lnSpc>
              <a:buNone/>
              <a:defRPr lang="en-US" sz="8000" b="1" kern="1200" cap="all" baseline="0" dirty="0">
                <a:solidFill>
                  <a:schemeClr val="tx1"/>
                </a:solidFill>
                <a:latin typeface="Playfair Display Black" pitchFamily="2" charset="0"/>
                <a:ea typeface="+mj-ea"/>
                <a:cs typeface="+mj-cs"/>
              </a:defRPr>
            </a:lvl5pPr>
          </a:lstStyle>
          <a:p>
            <a:pPr lvl="0"/>
            <a:r>
              <a:rPr lang="en-US" dirty="0"/>
              <a:t>Click to add Statement</a:t>
            </a:r>
          </a:p>
          <a:p>
            <a:pPr lvl="1"/>
            <a:r>
              <a:rPr lang="en-US" dirty="0"/>
              <a:t>Second level</a:t>
            </a:r>
          </a:p>
          <a:p>
            <a:pPr lvl="2"/>
            <a:r>
              <a:rPr lang="en-US" dirty="0"/>
              <a:t>Third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E7C9592F-4A0D-4D12-B47E-4A7D843B26AD}" type="datetime1">
              <a:rPr lang="en-US" smtClean="0"/>
              <a:t>5/4/2026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9" name="Rectangle: Rounded Corners 8">
            <a:extLst>
              <a:ext uri="{FF2B5EF4-FFF2-40B4-BE49-F238E27FC236}">
                <a16:creationId xmlns:a16="http://schemas.microsoft.com/office/drawing/2014/main" id="{244775AE-F67F-CB44-1D87-AB4D287818A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476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90F78A7-ED9B-4802-8C3B-8810C7632A95}" type="datetime1">
              <a:rPr lang="en-US" smtClean="0"/>
              <a:t>5/4/2026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734D2A7D-7433-3BD7-B540-CAF81289672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8369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4F266F9-F826-45A4-93B2-4F421185E715}" type="datetime1">
              <a:rPr lang="en-US" smtClean="0"/>
              <a:t>5/4/2026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0F6FAFB8-6136-DD3A-86C3-855ED940D6F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2968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34321655-180C-E5FF-5EBA-CB7C8C900534}"/>
              </a:ext>
            </a:extLst>
          </p:cNvPr>
          <p:cNvPicPr>
            <a:picLocks noChangeAspect="1"/>
          </p:cNvPicPr>
          <p:nvPr/>
        </p:nvPicPr>
        <p:blipFill>
          <a:blip r:embed="rId2">
            <a:extLst>
              <a:ext uri="{28A0092B-C50C-407E-A947-70E740481C1C}">
                <a14:useLocalDpi xmlns:a14="http://schemas.microsoft.com/office/drawing/2010/main" val="0"/>
              </a:ext>
            </a:extLst>
          </a:blip>
          <a:srcRect t="6267"/>
          <a:stretch/>
        </p:blipFill>
        <p:spPr>
          <a:xfrm>
            <a:off x="492638" y="0"/>
            <a:ext cx="4471248" cy="4191000"/>
          </a:xfrm>
          <a:prstGeom prst="rect">
            <a:avLst/>
          </a:prstGeom>
        </p:spPr>
      </p:pic>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2050322" y="5137616"/>
            <a:ext cx="8054173" cy="466344"/>
          </a:xfrm>
        </p:spPr>
        <p:txBody>
          <a:bodyPr anchor="ctr">
            <a:normAutofit/>
          </a:bodyPr>
          <a:lstStyle>
            <a:lvl1pPr>
              <a:lnSpc>
                <a:spcPct val="120000"/>
              </a:lnSpc>
              <a:defRPr sz="1800" cap="none" baseline="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393371" y="1188720"/>
            <a:ext cx="8593017" cy="2174966"/>
          </a:xfrm>
        </p:spPr>
        <p:txBody>
          <a:bodyPr anchor="b">
            <a:normAutofit/>
          </a:bodyPr>
          <a:lstStyle>
            <a:lvl1pPr marL="0" indent="-457200" defTabSz="914400">
              <a:lnSpc>
                <a:spcPct val="80000"/>
              </a:lnSpc>
              <a:spcBef>
                <a:spcPts val="0"/>
              </a:spcBef>
              <a:buNone/>
              <a:defRPr sz="45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DB6CF73C-93E7-489E-AE2B-E246A7DB6D93}" type="datetime1">
              <a:rPr lang="en-US" smtClean="0"/>
              <a:t>5/4/2026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2" name="Straight Connector 11">
            <a:extLst>
              <a:ext uri="{FF2B5EF4-FFF2-40B4-BE49-F238E27FC236}">
                <a16:creationId xmlns:a16="http://schemas.microsoft.com/office/drawing/2014/main" id="{0659926F-2327-8B2D-085E-499F8F38779A}"/>
              </a:ext>
            </a:extLst>
          </p:cNvPr>
          <p:cNvCxnSpPr/>
          <p:nvPr/>
        </p:nvCxnSpPr>
        <p:spPr>
          <a:xfrm>
            <a:off x="1551214" y="3477986"/>
            <a:ext cx="0" cy="199208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9977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349240"/>
            <a:ext cx="9043416"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80000"/>
              </a:lnSpc>
              <a:spcBef>
                <a:spcPts val="0"/>
              </a:spcBef>
              <a:buNone/>
              <a:defRPr sz="40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A15AF2BE-7E3A-4323-8AD1-6D4FF44FD8E1}" type="datetime1">
              <a:rPr lang="en-US" smtClean="0"/>
              <a:t>5/4/2026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CF5A24BE-62EC-1D31-CC8C-91D6C09F822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897118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790041" y="5669280"/>
            <a:ext cx="8805672"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80000"/>
              </a:lnSpc>
              <a:spcBef>
                <a:spcPts val="0"/>
              </a:spcBef>
              <a:buNone/>
              <a:defRPr sz="42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CB8FD7DB-FD7D-41C7-A7D0-5BAC7B3F1054}" type="datetime1">
              <a:rPr lang="en-US" smtClean="0"/>
              <a:t>5/4/2026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0CC92CDB-3DCC-F547-8EEC-BE14157A425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3182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63BBBA-62F7-DBEC-F9CF-7226CF22297D}"/>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4" name="Text Placeholder 10">
            <a:extLst>
              <a:ext uri="{FF2B5EF4-FFF2-40B4-BE49-F238E27FC236}">
                <a16:creationId xmlns:a16="http://schemas.microsoft.com/office/drawing/2014/main" id="{70C6923B-FF9D-B437-5588-878AF0F8A070}"/>
              </a:ext>
            </a:extLst>
          </p:cNvPr>
          <p:cNvSpPr>
            <a:spLocks noGrp="1"/>
          </p:cNvSpPr>
          <p:nvPr>
            <p:ph type="body" sz="quarter" idx="13"/>
          </p:nvPr>
        </p:nvSpPr>
        <p:spPr>
          <a:xfrm>
            <a:off x="860892"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a:extLst>
              <a:ext uri="{FF2B5EF4-FFF2-40B4-BE49-F238E27FC236}">
                <a16:creationId xmlns:a16="http://schemas.microsoft.com/office/drawing/2014/main" id="{32312870-557C-564C-3520-F00CB9BF524F}"/>
              </a:ext>
            </a:extLst>
          </p:cNvPr>
          <p:cNvSpPr>
            <a:spLocks noGrp="1"/>
          </p:cNvSpPr>
          <p:nvPr>
            <p:ph type="body" sz="quarter" idx="15"/>
          </p:nvPr>
        </p:nvSpPr>
        <p:spPr>
          <a:xfrm>
            <a:off x="6285157"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7586B0B4-0F2D-499F-B46F-F681523A05A0}" type="datetime1">
              <a:rPr lang="en-US" smtClean="0"/>
              <a:t>5/4/2026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3" name="Rectangle: Rounded Corners 12">
            <a:extLst>
              <a:ext uri="{FF2B5EF4-FFF2-40B4-BE49-F238E27FC236}">
                <a16:creationId xmlns:a16="http://schemas.microsoft.com/office/drawing/2014/main" id="{FB15031E-7D6B-5DB2-0949-3226C3A6B5E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6908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C7CB3-8309-EE97-00D8-73D90094F0D7}"/>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860893"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8CF4B8FC-8114-F896-19E9-61BFDBF1E798}"/>
              </a:ext>
            </a:extLst>
          </p:cNvPr>
          <p:cNvSpPr>
            <a:spLocks noGrp="1"/>
          </p:cNvSpPr>
          <p:nvPr>
            <p:ph type="body" idx="14"/>
          </p:nvPr>
        </p:nvSpPr>
        <p:spPr>
          <a:xfrm>
            <a:off x="6285158"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860892"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0">
            <a:extLst>
              <a:ext uri="{FF2B5EF4-FFF2-40B4-BE49-F238E27FC236}">
                <a16:creationId xmlns:a16="http://schemas.microsoft.com/office/drawing/2014/main" id="{BA05586D-8745-CB79-26DE-BB05CF6BF805}"/>
              </a:ext>
            </a:extLst>
          </p:cNvPr>
          <p:cNvSpPr>
            <a:spLocks noGrp="1"/>
          </p:cNvSpPr>
          <p:nvPr>
            <p:ph type="body" sz="quarter" idx="15"/>
          </p:nvPr>
        </p:nvSpPr>
        <p:spPr>
          <a:xfrm>
            <a:off x="6285157"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347132" y="6529916"/>
            <a:ext cx="3284341" cy="328084"/>
          </a:xfrm>
          <a:prstGeom prst="rect">
            <a:avLst/>
          </a:prstGeom>
        </p:spPr>
        <p:txBody>
          <a:bodyPr/>
          <a:lstStyle/>
          <a:p>
            <a:fld id="{01266551-E982-43FB-8EB6-73FB0E4FDF12}" type="datetime1">
              <a:rPr lang="en-US" smtClean="0"/>
              <a:t>5/4/2026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2" name="Rectangle: Rounded Corners 11">
            <a:extLst>
              <a:ext uri="{FF2B5EF4-FFF2-40B4-BE49-F238E27FC236}">
                <a16:creationId xmlns:a16="http://schemas.microsoft.com/office/drawing/2014/main" id="{E69FD757-76AB-74D2-BF21-512AF236806B}"/>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543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F8608-BD7F-FDF6-C9FE-359BAFBCCEDE}"/>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347132" y="6529916"/>
            <a:ext cx="3284341" cy="328084"/>
          </a:xfrm>
          <a:prstGeom prst="rect">
            <a:avLst/>
          </a:prstGeom>
        </p:spPr>
        <p:txBody>
          <a:bodyPr/>
          <a:lstStyle/>
          <a:p>
            <a:fld id="{6F57FA73-4BE2-4237-90E8-28123CE1B9FA}" type="datetime1">
              <a:rPr lang="en-US" smtClean="0"/>
              <a:t>5/4/2026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144ABFCC-D627-9493-2426-A6E5682EEBD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81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703F4AEB-E597-882F-3A69-A923B8DED423}"/>
              </a:ext>
            </a:extLst>
          </p:cNvPr>
          <p:cNvPicPr>
            <a:picLocks noChangeAspect="1"/>
          </p:cNvPicPr>
          <p:nvPr/>
        </p:nvPicPr>
        <p:blipFill>
          <a:blip r:embed="rId2">
            <a:extLst>
              <a:ext uri="{28A0092B-C50C-407E-A947-70E740481C1C}">
                <a14:useLocalDpi xmlns:a14="http://schemas.microsoft.com/office/drawing/2010/main" val="0"/>
              </a:ext>
            </a:extLst>
          </a:blip>
          <a:srcRect t="11857"/>
          <a:stretch/>
        </p:blipFill>
        <p:spPr>
          <a:xfrm>
            <a:off x="398705" y="0"/>
            <a:ext cx="5697291" cy="502177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b">
            <a:normAutofit/>
          </a:bodyPr>
          <a:lstStyle>
            <a:lvl1pPr algn="l">
              <a:defRPr sz="7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79017" y="4349578"/>
            <a:ext cx="6821182" cy="138472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804512D9-A095-4355-9551-356CB2C0D09E}" type="datetime1">
              <a:rPr lang="en-US" smtClean="0"/>
              <a:t>5/4/2026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CC5621C6-56CB-3166-B017-50A927415F64}"/>
              </a:ext>
            </a:extLst>
          </p:cNvPr>
          <p:cNvCxnSpPr>
            <a:cxnSpLocks/>
          </p:cNvCxnSpPr>
          <p:nvPr/>
        </p:nvCxnSpPr>
        <p:spPr>
          <a:xfrm>
            <a:off x="637839" y="4236969"/>
            <a:ext cx="0" cy="138472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397279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347132" y="6529916"/>
            <a:ext cx="3284341" cy="328084"/>
          </a:xfrm>
          <a:prstGeom prst="rect">
            <a:avLst/>
          </a:prstGeom>
        </p:spPr>
        <p:txBody>
          <a:bodyPr/>
          <a:lstStyle/>
          <a:p>
            <a:fld id="{68BA1E88-22B3-4091-902C-19D6AD2267FE}" type="datetime1">
              <a:rPr lang="en-US" smtClean="0"/>
              <a:t>5/4/2026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694126D0-8C62-BE14-DAD7-1281C05B8DCA}"/>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6069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347132" y="6529916"/>
            <a:ext cx="3284341" cy="328084"/>
          </a:xfrm>
          <a:prstGeom prst="rect">
            <a:avLst/>
          </a:prstGeom>
        </p:spPr>
        <p:txBody>
          <a:bodyPr/>
          <a:lstStyle/>
          <a:p>
            <a:fld id="{82EFC53A-E163-43E4-9309-C62B24E59229}" type="datetime1">
              <a:rPr lang="en-US" smtClean="0"/>
              <a:t>5/4/2026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68759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59536" y="1847088"/>
            <a:ext cx="7342307" cy="1133856"/>
          </a:xfrm>
        </p:spPr>
        <p:txBody>
          <a:bodyPr anchor="b">
            <a:noAutofit/>
          </a:bodyPr>
          <a:lstStyle>
            <a:lvl1pPr>
              <a:defRPr sz="6000">
                <a:latin typeface="+mj-lt"/>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59536" y="3594099"/>
            <a:ext cx="10472928"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F57D2C4C-3CEB-4A3F-A850-2A701BAB5B4F}" type="datetime1">
              <a:rPr lang="en-US" smtClean="0"/>
              <a:t>5/4/2026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60F630EC-9C35-9636-5C2F-9B305B2CCE3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384798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515E74ED-2A6E-80D7-2247-FD12F261259F}"/>
              </a:ext>
            </a:extLst>
          </p:cNvPr>
          <p:cNvPicPr>
            <a:picLocks noChangeAspect="1"/>
          </p:cNvPicPr>
          <p:nvPr/>
        </p:nvPicPr>
        <p:blipFill>
          <a:blip r:embed="rId2">
            <a:extLst>
              <a:ext uri="{28A0092B-C50C-407E-A947-70E740481C1C}">
                <a14:useLocalDpi xmlns:a14="http://schemas.microsoft.com/office/drawing/2010/main" val="0"/>
              </a:ext>
            </a:extLst>
          </a:blip>
          <a:srcRect t="47100"/>
          <a:stretch/>
        </p:blipFill>
        <p:spPr>
          <a:xfrm>
            <a:off x="462641" y="0"/>
            <a:ext cx="8989429" cy="475542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830857" y="3603170"/>
            <a:ext cx="7014009" cy="1507672"/>
          </a:xfrm>
        </p:spPr>
        <p:txBody>
          <a:bodyPr anchor="b">
            <a:noAutofit/>
          </a:bodyPr>
          <a:lstStyle>
            <a:lvl1pPr>
              <a:defRPr sz="4500">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5484133" y="5480958"/>
            <a:ext cx="6360733" cy="744158"/>
          </a:xfrm>
        </p:spPr>
        <p:txBody>
          <a:bodyPr anchor="b">
            <a:noAutofit/>
          </a:bodyPr>
          <a:lstStyle>
            <a:lvl1pPr marL="0" indent="0">
              <a:lnSpc>
                <a:spcPct val="110000"/>
              </a:lnSpc>
              <a:buNone/>
              <a:defRPr sz="1800"/>
            </a:lvl1pPr>
            <a:lvl2pPr marL="228600" indent="0">
              <a:lnSpc>
                <a:spcPct val="110000"/>
              </a:lnSpc>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ABC5762-7F5E-4C8D-B27D-8990A68BB18F}" type="datetime1">
              <a:rPr lang="en-US" smtClean="0"/>
              <a:t>5/4/2026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BB055BD5-F132-7EB0-787E-04988310DC8B}"/>
              </a:ext>
            </a:extLst>
          </p:cNvPr>
          <p:cNvCxnSpPr>
            <a:cxnSpLocks/>
          </p:cNvCxnSpPr>
          <p:nvPr/>
        </p:nvCxnSpPr>
        <p:spPr>
          <a:xfrm>
            <a:off x="4985657" y="5238749"/>
            <a:ext cx="0" cy="882741"/>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196322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02AE2374-EA36-E826-C9F3-73CD3978F48E}"/>
              </a:ext>
            </a:extLst>
          </p:cNvPr>
          <p:cNvPicPr>
            <a:picLocks noChangeAspect="1"/>
          </p:cNvPicPr>
          <p:nvPr/>
        </p:nvPicPr>
        <p:blipFill>
          <a:blip r:embed="rId2">
            <a:extLst>
              <a:ext uri="{28A0092B-C50C-407E-A947-70E740481C1C}">
                <a14:useLocalDpi xmlns:a14="http://schemas.microsoft.com/office/drawing/2010/main" val="0"/>
              </a:ext>
            </a:extLst>
          </a:blip>
          <a:srcRect r="6568" b="47295"/>
          <a:stretch/>
        </p:blipFill>
        <p:spPr>
          <a:xfrm>
            <a:off x="3701142" y="2068286"/>
            <a:ext cx="8490855" cy="478971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80323" y="4617138"/>
            <a:ext cx="6853511" cy="10149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AED07DE6-50D5-4B21-9405-DD62C0D4DC65}" type="datetime1">
              <a:rPr lang="en-US" smtClean="0"/>
              <a:t>5/4/2026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0" name="Straight Connector 9">
            <a:extLst>
              <a:ext uri="{FF2B5EF4-FFF2-40B4-BE49-F238E27FC236}">
                <a16:creationId xmlns:a16="http://schemas.microsoft.com/office/drawing/2014/main" id="{6E2B0C21-F380-74EA-96A8-0858FD0075A4}"/>
              </a:ext>
            </a:extLst>
          </p:cNvPr>
          <p:cNvCxnSpPr>
            <a:cxnSpLocks/>
          </p:cNvCxnSpPr>
          <p:nvPr/>
        </p:nvCxnSpPr>
        <p:spPr>
          <a:xfrm>
            <a:off x="755780" y="4492300"/>
            <a:ext cx="0" cy="112939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621242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717639-19C5-F877-6AAE-FF488C7936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72615" y="905615"/>
            <a:ext cx="5046770" cy="5046770"/>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53888" y="1427162"/>
            <a:ext cx="9484224"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14850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C8E66873-82AB-4D6B-96C7-8222581A9F4D}" type="datetime1">
              <a:rPr lang="en-US" smtClean="0"/>
              <a:t>5/4/2026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6753642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D4B28D-BD47-8092-F202-DCD18D1BAE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4425" y="1198517"/>
            <a:ext cx="4438650" cy="4438650"/>
          </a:xfrm>
          <a:prstGeom prst="rect">
            <a:avLst/>
          </a:prstGeom>
        </p:spPr>
      </p:pic>
      <p:sp>
        <p:nvSpPr>
          <p:cNvPr id="2" name="Title 1">
            <a:extLst>
              <a:ext uri="{FF2B5EF4-FFF2-40B4-BE49-F238E27FC236}">
                <a16:creationId xmlns:a16="http://schemas.microsoft.com/office/drawing/2014/main" id="{6DD4D61D-AA1D-D414-2D63-F3B4B0760D17}"/>
              </a:ext>
            </a:extLst>
          </p:cNvPr>
          <p:cNvSpPr>
            <a:spLocks noGrp="1"/>
          </p:cNvSpPr>
          <p:nvPr>
            <p:ph type="title"/>
          </p:nvPr>
        </p:nvSpPr>
        <p:spPr>
          <a:xfrm>
            <a:off x="1930708" y="2801929"/>
            <a:ext cx="8686801" cy="2565902"/>
          </a:xfrm>
        </p:spPr>
        <p:txBody>
          <a:bodyPr anchor="b">
            <a:normAutofit/>
          </a:bodyPr>
          <a:lstStyle>
            <a:lvl1pPr>
              <a:lnSpc>
                <a:spcPct val="80000"/>
              </a:lnSpc>
              <a:defRPr sz="6600">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D1B0EE02-7A0B-46A0-5F6E-CFBC94BDF56D}"/>
              </a:ext>
            </a:extLst>
          </p:cNvPr>
          <p:cNvSpPr>
            <a:spLocks noGrp="1"/>
          </p:cNvSpPr>
          <p:nvPr>
            <p:ph type="body" sz="quarter" idx="13"/>
          </p:nvPr>
        </p:nvSpPr>
        <p:spPr>
          <a:xfrm>
            <a:off x="1346090" y="1726269"/>
            <a:ext cx="3024899" cy="547908"/>
          </a:xfrm>
        </p:spPr>
        <p:txBody>
          <a:bodyPr>
            <a:no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3667AE0A-CAE3-D199-2942-E05831D340A1}"/>
              </a:ext>
            </a:extLst>
          </p:cNvPr>
          <p:cNvSpPr>
            <a:spLocks noGrp="1"/>
          </p:cNvSpPr>
          <p:nvPr>
            <p:ph type="dt" sz="half" idx="10"/>
          </p:nvPr>
        </p:nvSpPr>
        <p:spPr>
          <a:xfrm>
            <a:off x="347132" y="6529916"/>
            <a:ext cx="3284341" cy="328084"/>
          </a:xfrm>
          <a:prstGeom prst="rect">
            <a:avLst/>
          </a:prstGeom>
        </p:spPr>
        <p:txBody>
          <a:bodyPr/>
          <a:lstStyle/>
          <a:p>
            <a:fld id="{BE4564F8-E916-4EFF-887D-D1E1BBF6454B}" type="datetime1">
              <a:rPr lang="en-US" smtClean="0"/>
              <a:t>5/4/2026</a:t>
            </a:fld>
            <a:endParaRPr lang="en-US" dirty="0"/>
          </a:p>
        </p:txBody>
      </p:sp>
      <p:sp>
        <p:nvSpPr>
          <p:cNvPr id="4" name="Footer Placeholder 3">
            <a:extLst>
              <a:ext uri="{FF2B5EF4-FFF2-40B4-BE49-F238E27FC236}">
                <a16:creationId xmlns:a16="http://schemas.microsoft.com/office/drawing/2014/main" id="{BFDFBF0A-E355-74AD-4A6E-8FD2BD7A6CA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D971D965-1C87-6430-A8A7-B6EB43D86FC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57236231-7728-F430-19B7-A4956EAFC196}"/>
              </a:ext>
            </a:extLst>
          </p:cNvPr>
          <p:cNvCxnSpPr/>
          <p:nvPr/>
        </p:nvCxnSpPr>
        <p:spPr>
          <a:xfrm>
            <a:off x="1450428" y="2522483"/>
            <a:ext cx="0" cy="2624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87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pic>
        <p:nvPicPr>
          <p:cNvPr id="3" name="Picture 2" descr="A purple circle with black background&#10;&#10;AI-generated content may be incorrect.">
            <a:extLst>
              <a:ext uri="{FF2B5EF4-FFF2-40B4-BE49-F238E27FC236}">
                <a16:creationId xmlns:a16="http://schemas.microsoft.com/office/drawing/2014/main" id="{9ECA965F-086A-7B72-BC9F-EA4CF32BCAAD}"/>
              </a:ext>
            </a:extLst>
          </p:cNvPr>
          <p:cNvPicPr>
            <a:picLocks noChangeAspect="1"/>
          </p:cNvPicPr>
          <p:nvPr/>
        </p:nvPicPr>
        <p:blipFill>
          <a:blip r:embed="rId2">
            <a:extLst>
              <a:ext uri="{28A0092B-C50C-407E-A947-70E740481C1C}">
                <a14:useLocalDpi xmlns:a14="http://schemas.microsoft.com/office/drawing/2010/main" val="0"/>
              </a:ext>
            </a:extLst>
          </a:blip>
          <a:srcRect b="11502"/>
          <a:stretch/>
        </p:blipFill>
        <p:spPr>
          <a:xfrm>
            <a:off x="421566" y="1836225"/>
            <a:ext cx="5674434" cy="5021775"/>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50428" y="990601"/>
            <a:ext cx="9145991" cy="3630384"/>
          </a:xfrm>
        </p:spPr>
        <p:txBody>
          <a:bodyPr anchor="b">
            <a:noAutofit/>
          </a:bodyPr>
          <a:lstStyle>
            <a:lvl1pPr algn="l">
              <a:defRPr sz="65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lvl1pPr>
              <a:defRPr>
                <a:solidFill>
                  <a:schemeClr val="bg1"/>
                </a:solidFill>
              </a:defRPr>
            </a:lvl1pPr>
          </a:lstStyle>
          <a:p>
            <a:fld id="{BD69ADDC-FB37-4BD0-807F-2EC90205924B}" type="datetime1">
              <a:rPr lang="en-US" smtClean="0"/>
              <a:pPr/>
              <a:t>5/4/2026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38698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Autofit/>
          </a:bodyPr>
          <a:lstStyle/>
          <a:p>
            <a:r>
              <a:rPr lang="en-US" dirty="0"/>
              <a:t>Click to edit Master </a:t>
            </a:r>
            <a:br>
              <a:rPr lang="en-US" dirty="0"/>
            </a:br>
            <a:r>
              <a:rPr lang="en-US" dirty="0"/>
              <a:t>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347132" y="6529916"/>
            <a:ext cx="3284341" cy="328084"/>
          </a:xfrm>
          <a:prstGeom prst="rect">
            <a:avLst/>
          </a:prstGeom>
        </p:spPr>
        <p:txBody>
          <a:bodyPr vert="horz" lIns="91440" tIns="45720" rIns="91440" bIns="45720" rtlCol="0" anchor="ctr"/>
          <a:lstStyle>
            <a:lvl1pPr algn="l">
              <a:defRPr sz="900">
                <a:solidFill>
                  <a:schemeClr val="tx1"/>
                </a:solidFill>
              </a:defRPr>
            </a:lvl1pPr>
          </a:lstStyle>
          <a:p>
            <a:fld id="{665DFBE8-81F4-46A1-BB38-C49D79C4F68D}" type="datetime1">
              <a:rPr lang="en-US" smtClean="0"/>
              <a:t>5/4/2026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660019" y="6529916"/>
            <a:ext cx="2805405" cy="328084"/>
          </a:xfrm>
          <a:prstGeom prst="rect">
            <a:avLst/>
          </a:prstGeom>
        </p:spPr>
        <p:txBody>
          <a:bodyPr vert="horz" lIns="91440" tIns="45720" rIns="91440" bIns="45720" rtlCol="0" anchor="ctr"/>
          <a:lstStyle>
            <a:lvl1pPr algn="r">
              <a:defRPr sz="9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15660" y="6529916"/>
            <a:ext cx="429207" cy="328084"/>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97475463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77" r:id="rId37"/>
    <p:sldLayoutId id="2147483863" r:id="rId38"/>
    <p:sldLayoutId id="2147483864" r:id="rId39"/>
    <p:sldLayoutId id="2147483865" r:id="rId40"/>
    <p:sldLayoutId id="2147483866" r:id="rId41"/>
    <p:sldLayoutId id="2147483867" r:id="rId42"/>
    <p:sldLayoutId id="2147483868" r:id="rId43"/>
    <p:sldLayoutId id="2147483869" r:id="rId44"/>
    <p:sldLayoutId id="2147483870" r:id="rId45"/>
    <p:sldLayoutId id="2147483871" r:id="rId46"/>
    <p:sldLayoutId id="2147483872" r:id="rId47"/>
    <p:sldLayoutId id="2147483873" r:id="rId48"/>
    <p:sldLayoutId id="2147483874" r:id="rId49"/>
    <p:sldLayoutId id="2147483875" r:id="rId50"/>
    <p:sldLayoutId id="2147483876" r:id="rId51"/>
    <p:sldLayoutId id="2147483878" r:id="rId52"/>
    <p:sldLayoutId id="2147483879" r:id="rId53"/>
  </p:sldLayoutIdLst>
  <p:hf sldNum="0" hdr="0" ftr="0" dt="0"/>
  <p:txStyles>
    <p:titleStyle>
      <a:lvl1pPr algn="l" defTabSz="914400" rtl="0" eaLnBrk="1" latinLnBrk="0" hangingPunct="1">
        <a:lnSpc>
          <a:spcPct val="80000"/>
        </a:lnSpc>
        <a:spcBef>
          <a:spcPct val="0"/>
        </a:spcBef>
        <a:buNone/>
        <a:defRPr sz="4500" b="0" kern="1200" cap="all" spc="50" baseline="0">
          <a:solidFill>
            <a:schemeClr val="tx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40000"/>
        </a:lnSpc>
        <a:spcBef>
          <a:spcPts val="500"/>
        </a:spcBef>
        <a:buFont typeface="Arial" panose="020B0604020202020204" pitchFamily="34" charset="0"/>
        <a:buChar char="•"/>
        <a:defRPr sz="1200" kern="1200">
          <a:solidFill>
            <a:schemeClr val="tx1"/>
          </a:solidFill>
          <a:latin typeface="+mn-lt"/>
          <a:ea typeface="+mn-ea"/>
          <a:cs typeface="+mn-cs"/>
        </a:defRPr>
      </a:lvl2pPr>
      <a:lvl3pPr marL="685800" indent="-228600" algn="l" defTabSz="914400" rtl="0" eaLnBrk="1" latinLnBrk="0" hangingPunct="1">
        <a:lnSpc>
          <a:spcPct val="140000"/>
        </a:lnSpc>
        <a:spcBef>
          <a:spcPts val="500"/>
        </a:spcBef>
        <a:buFont typeface="Arial" panose="020B0604020202020204" pitchFamily="34" charset="0"/>
        <a:buChar char="•"/>
        <a:defRPr sz="1100" kern="1200">
          <a:solidFill>
            <a:schemeClr val="tx1"/>
          </a:solidFill>
          <a:latin typeface="+mn-lt"/>
          <a:ea typeface="+mn-ea"/>
          <a:cs typeface="+mn-cs"/>
        </a:defRPr>
      </a:lvl3pPr>
      <a:lvl4pPr marL="914400" indent="-228600" algn="l" defTabSz="914400" rtl="0" eaLnBrk="1" latinLnBrk="0" hangingPunct="1">
        <a:lnSpc>
          <a:spcPct val="140000"/>
        </a:lnSpc>
        <a:spcBef>
          <a:spcPts val="500"/>
        </a:spcBef>
        <a:buFont typeface="Arial" panose="020B0604020202020204" pitchFamily="34" charset="0"/>
        <a:buChar char="•"/>
        <a:defRPr sz="1050" kern="1200">
          <a:solidFill>
            <a:schemeClr val="tx1"/>
          </a:solidFill>
          <a:latin typeface="+mn-lt"/>
          <a:ea typeface="+mn-ea"/>
          <a:cs typeface="+mn-cs"/>
        </a:defRPr>
      </a:lvl4pPr>
      <a:lvl5pPr marL="1143000" indent="-228600" algn="l" defTabSz="914400" rtl="0" eaLnBrk="1" latinLnBrk="0" hangingPunct="1">
        <a:lnSpc>
          <a:spcPct val="14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www.getdailyart.com/" TargetMode="External"/><Relationship Id="rId2" Type="http://schemas.openxmlformats.org/officeDocument/2006/relationships/hyperlink" Target="https://el.wikipedia.org/" TargetMode="External"/><Relationship Id="rId1" Type="http://schemas.openxmlformats.org/officeDocument/2006/relationships/slideLayout" Target="../slideLayouts/slideLayout53.xml"/><Relationship Id="rId4" Type="http://schemas.openxmlformats.org/officeDocument/2006/relationships/hyperlink" Target="https://sparmatseto.gr/a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7989-07E4-B482-9F2A-EBF670F7FA92}"/>
              </a:ext>
            </a:extLst>
          </p:cNvPr>
          <p:cNvSpPr>
            <a:spLocks noGrp="1"/>
          </p:cNvSpPr>
          <p:nvPr>
            <p:ph type="title"/>
          </p:nvPr>
        </p:nvSpPr>
        <p:spPr>
          <a:xfrm>
            <a:off x="1701296" y="2445091"/>
            <a:ext cx="5328736" cy="1781895"/>
          </a:xfrm>
        </p:spPr>
        <p:txBody>
          <a:bodyPr>
            <a:normAutofit/>
          </a:bodyPr>
          <a:lstStyle/>
          <a:p>
            <a:r>
              <a:rPr lang="en-GB" dirty="0"/>
              <a:t>SANDRO BOTTICELLI </a:t>
            </a:r>
            <a:endParaRPr lang="en-US" dirty="0"/>
          </a:p>
        </p:txBody>
      </p:sp>
      <p:sp>
        <p:nvSpPr>
          <p:cNvPr id="3" name="Subtitle 2">
            <a:extLst>
              <a:ext uri="{FF2B5EF4-FFF2-40B4-BE49-F238E27FC236}">
                <a16:creationId xmlns:a16="http://schemas.microsoft.com/office/drawing/2014/main" id="{363CF5F8-0028-8636-5006-5D5C52B32774}"/>
              </a:ext>
            </a:extLst>
          </p:cNvPr>
          <p:cNvSpPr>
            <a:spLocks noGrp="1"/>
          </p:cNvSpPr>
          <p:nvPr>
            <p:ph type="body" sz="quarter" idx="13"/>
          </p:nvPr>
        </p:nvSpPr>
        <p:spPr>
          <a:xfrm>
            <a:off x="9018129" y="6131001"/>
            <a:ext cx="3024899" cy="547908"/>
          </a:xfrm>
        </p:spPr>
        <p:txBody>
          <a:bodyPr>
            <a:normAutofit/>
          </a:bodyPr>
          <a:lstStyle/>
          <a:p>
            <a:r>
              <a:rPr lang="el-GR" dirty="0"/>
              <a:t>Μαρίζα Σκρέμπου Β2 </a:t>
            </a:r>
            <a:endParaRPr lang="en-US" dirty="0"/>
          </a:p>
        </p:txBody>
      </p:sp>
      <p:sp>
        <p:nvSpPr>
          <p:cNvPr id="4" name="TextBox 3">
            <a:extLst>
              <a:ext uri="{FF2B5EF4-FFF2-40B4-BE49-F238E27FC236}">
                <a16:creationId xmlns:a16="http://schemas.microsoft.com/office/drawing/2014/main" id="{59D195BD-322E-E850-6B44-94DFC77C0C67}"/>
              </a:ext>
            </a:extLst>
          </p:cNvPr>
          <p:cNvSpPr txBox="1"/>
          <p:nvPr/>
        </p:nvSpPr>
        <p:spPr>
          <a:xfrm flipH="1">
            <a:off x="1701296" y="4226986"/>
            <a:ext cx="3238693" cy="1077218"/>
          </a:xfrm>
          <a:prstGeom prst="rect">
            <a:avLst/>
          </a:prstGeom>
          <a:noFill/>
        </p:spPr>
        <p:txBody>
          <a:bodyPr wrap="square" rtlCol="0">
            <a:spAutoFit/>
          </a:bodyPr>
          <a:lstStyle/>
          <a:p>
            <a:r>
              <a:rPr lang="el-GR" sz="3200" dirty="0"/>
              <a:t>Η ΓΕΝΝΗΗ ΤΗΣ ΑΦΡΟΔΙΤΗΣ </a:t>
            </a:r>
            <a:endParaRPr lang="en-US" sz="3200" dirty="0"/>
          </a:p>
        </p:txBody>
      </p:sp>
    </p:spTree>
    <p:extLst>
      <p:ext uri="{BB962C8B-B14F-4D97-AF65-F5344CB8AC3E}">
        <p14:creationId xmlns:p14="http://schemas.microsoft.com/office/powerpoint/2010/main" val="177383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100BB-A7F7-E2D7-DB7E-EB38CC42375B}"/>
              </a:ext>
            </a:extLst>
          </p:cNvPr>
          <p:cNvSpPr>
            <a:spLocks noGrp="1"/>
          </p:cNvSpPr>
          <p:nvPr>
            <p:ph type="title"/>
          </p:nvPr>
        </p:nvSpPr>
        <p:spPr>
          <a:xfrm>
            <a:off x="612648" y="548640"/>
            <a:ext cx="10653578" cy="1132258"/>
          </a:xfrm>
        </p:spPr>
        <p:txBody>
          <a:bodyPr anchor="ctr">
            <a:normAutofit/>
          </a:bodyPr>
          <a:lstStyle/>
          <a:p>
            <a:r>
              <a:rPr lang="el-GR"/>
              <a:t>Το φιλοσοφικο υποβαθρο του εργου.</a:t>
            </a:r>
            <a:endParaRPr lang="en-US"/>
          </a:p>
        </p:txBody>
      </p:sp>
      <p:sp>
        <p:nvSpPr>
          <p:cNvPr id="5" name="Rectangle 1">
            <a:extLst>
              <a:ext uri="{FF2B5EF4-FFF2-40B4-BE49-F238E27FC236}">
                <a16:creationId xmlns:a16="http://schemas.microsoft.com/office/drawing/2014/main" id="{01097475-F663-ADBD-24DB-A45C0E4C7049}"/>
              </a:ext>
            </a:extLst>
          </p:cNvPr>
          <p:cNvSpPr>
            <a:spLocks noGrp="1" noChangeArrowheads="1"/>
          </p:cNvSpPr>
          <p:nvPr>
            <p:ph sz="quarter" idx="13"/>
          </p:nvPr>
        </p:nvSpPr>
        <p:spPr bwMode="auto">
          <a:xfrm>
            <a:off x="612647" y="2333860"/>
            <a:ext cx="4138529" cy="3689909"/>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30000"/>
              </a:lnSpc>
              <a:spcBef>
                <a:spcPct val="0"/>
              </a:spcBef>
              <a:spcAft>
                <a:spcPts val="600"/>
              </a:spcAft>
              <a:buClrTx/>
              <a:buSzTx/>
              <a:buFontTx/>
              <a:buNone/>
              <a:tabLst/>
            </a:pPr>
            <a:r>
              <a:rPr kumimoji="0" lang="el-GR" sz="1700" b="1" i="0" u="none" strike="noStrike" cap="none" normalizeH="0" baseline="0" noProof="0">
                <a:ln>
                  <a:noFill/>
                </a:ln>
                <a:effectLst/>
              </a:rPr>
              <a:t>1. Η Συμφιλίωση Χριστιανισμού και Αρχαιότητας.</a:t>
            </a:r>
            <a:endParaRPr kumimoji="0" lang="el-GR" sz="1700" b="0" i="0" u="none" strike="noStrike" cap="none" normalizeH="0" baseline="0" noProof="0">
              <a:ln>
                <a:noFill/>
              </a:ln>
              <a:effectLst/>
            </a:endParaRPr>
          </a:p>
          <a:p>
            <a:pPr marL="0" marR="0" lvl="0" indent="0" defTabSz="914400" rtl="0" eaLnBrk="0" fontAlgn="base" latinLnBrk="0" hangingPunct="0">
              <a:lnSpc>
                <a:spcPct val="130000"/>
              </a:lnSpc>
              <a:spcBef>
                <a:spcPct val="0"/>
              </a:spcBef>
              <a:spcAft>
                <a:spcPts val="600"/>
              </a:spcAft>
              <a:buClrTx/>
              <a:buSzTx/>
              <a:buFontTx/>
              <a:buNone/>
              <a:tabLst/>
            </a:pPr>
            <a:r>
              <a:rPr kumimoji="0" lang="el-GR" sz="1700" b="0" i="0" u="none" strike="noStrike" cap="none" normalizeH="0" baseline="0" noProof="0">
                <a:ln>
                  <a:noFill/>
                </a:ln>
                <a:effectLst/>
              </a:rPr>
              <a:t>Οι Νεοπλατωνιστές πίστευαν ότι η αρχαία σοφία και η χριστιανική πίστη δεν συγκρούονται, αλλά αλληλοσυμπληρώνονται.</a:t>
            </a:r>
          </a:p>
          <a:p>
            <a:pPr marL="0" marR="0" lvl="0" indent="0" defTabSz="914400" rtl="0" eaLnBrk="0" fontAlgn="base" latinLnBrk="0" hangingPunct="0">
              <a:lnSpc>
                <a:spcPct val="130000"/>
              </a:lnSpc>
              <a:spcBef>
                <a:spcPct val="0"/>
              </a:spcBef>
              <a:spcAft>
                <a:spcPts val="600"/>
              </a:spcAft>
              <a:buClrTx/>
              <a:buSzTx/>
              <a:buFontTx/>
              <a:buNone/>
              <a:tabLst/>
            </a:pPr>
            <a:r>
              <a:rPr kumimoji="0" lang="el-GR" sz="1700" b="0" i="0" u="none" strike="noStrike" cap="none" normalizeH="0" baseline="0" noProof="0">
                <a:ln>
                  <a:noFill/>
                </a:ln>
                <a:effectLst/>
              </a:rPr>
              <a:t> Έτσι, η </a:t>
            </a:r>
            <a:r>
              <a:rPr kumimoji="0" lang="el-GR" sz="1700" i="0" u="none" strike="noStrike" cap="none" normalizeH="0" baseline="0" noProof="0">
                <a:ln>
                  <a:noFill/>
                </a:ln>
                <a:effectLst/>
              </a:rPr>
              <a:t>Αφροδίτη</a:t>
            </a:r>
            <a:r>
              <a:rPr kumimoji="0" lang="el-GR" sz="1700" b="0" i="0" u="none" strike="noStrike" cap="none" normalizeH="0" baseline="0" noProof="0">
                <a:ln>
                  <a:noFill/>
                </a:ln>
                <a:effectLst/>
              </a:rPr>
              <a:t> </a:t>
            </a:r>
            <a:r>
              <a:rPr lang="el-GR" sz="1700" noProof="0"/>
              <a:t>σ</a:t>
            </a:r>
            <a:r>
              <a:rPr kumimoji="0" lang="el-GR" sz="1700" b="0" i="0" u="none" strike="noStrike" cap="none" normalizeH="0" baseline="0" noProof="0">
                <a:ln>
                  <a:noFill/>
                </a:ln>
                <a:effectLst/>
              </a:rPr>
              <a:t>τον πίνακα δεν είναι απλώς μια παγανιστική θεά, αλλά μια αλληγορία για την </a:t>
            </a:r>
            <a:r>
              <a:rPr kumimoji="0" lang="el-GR" sz="1700" i="0" u="none" strike="noStrike" cap="none" normalizeH="0" baseline="0" noProof="0">
                <a:ln>
                  <a:noFill/>
                </a:ln>
                <a:effectLst/>
              </a:rPr>
              <a:t>Αγάπη</a:t>
            </a:r>
            <a:r>
              <a:rPr kumimoji="0" lang="el-GR" sz="1700" b="1" i="0" u="none" strike="noStrike" cap="none" normalizeH="0" baseline="0" noProof="0">
                <a:ln>
                  <a:noFill/>
                </a:ln>
                <a:effectLst/>
              </a:rPr>
              <a:t> </a:t>
            </a:r>
            <a:r>
              <a:rPr kumimoji="0" lang="el-GR" sz="1700" b="0" i="0" u="none" strike="noStrike" cap="none" normalizeH="0" baseline="0" noProof="0">
                <a:ln>
                  <a:noFill/>
                </a:ln>
                <a:effectLst/>
              </a:rPr>
              <a:t>και την</a:t>
            </a:r>
            <a:r>
              <a:rPr kumimoji="0" lang="el-GR" sz="1700" b="1" i="0" u="none" strike="noStrike" cap="none" normalizeH="0" baseline="0" noProof="0">
                <a:ln>
                  <a:noFill/>
                </a:ln>
                <a:effectLst/>
              </a:rPr>
              <a:t> </a:t>
            </a:r>
            <a:r>
              <a:rPr kumimoji="0" lang="el-GR" sz="1700" i="0" u="none" strike="noStrike" cap="none" normalizeH="0" baseline="0" noProof="0">
                <a:ln>
                  <a:noFill/>
                </a:ln>
                <a:effectLst/>
              </a:rPr>
              <a:t>Αγνότητα. </a:t>
            </a:r>
          </a:p>
        </p:txBody>
      </p:sp>
      <p:pic>
        <p:nvPicPr>
          <p:cNvPr id="7" name="Picture Placeholder 6">
            <a:extLst>
              <a:ext uri="{FF2B5EF4-FFF2-40B4-BE49-F238E27FC236}">
                <a16:creationId xmlns:a16="http://schemas.microsoft.com/office/drawing/2014/main" id="{68A48D2C-5705-8B94-FE0F-F24ECE133927}"/>
              </a:ext>
            </a:extLst>
          </p:cNvPr>
          <p:cNvPicPr>
            <a:picLocks noGrp="1" noChangeAspect="1"/>
          </p:cNvPicPr>
          <p:nvPr>
            <p:ph type="pic" sz="quarter" idx="4294967295"/>
          </p:nvPr>
        </p:nvPicPr>
        <p:blipFill>
          <a:blip r:embed="rId3"/>
          <a:srcRect l="39523"/>
          <a:stretch>
            <a:fillRect/>
          </a:stretch>
        </p:blipFill>
        <p:spPr>
          <a:xfrm>
            <a:off x="4941676" y="2333860"/>
            <a:ext cx="4138529" cy="3689909"/>
          </a:xfrm>
          <a:custGeom>
            <a:avLst/>
            <a:gdLst>
              <a:gd name="connsiteX0" fmla="*/ 0 w 6086539"/>
              <a:gd name="connsiteY0" fmla="*/ 0 h 6181344"/>
              <a:gd name="connsiteX1" fmla="*/ 5900171 w 6086539"/>
              <a:gd name="connsiteY1" fmla="*/ 0 h 6181344"/>
              <a:gd name="connsiteX2" fmla="*/ 6086539 w 6086539"/>
              <a:gd name="connsiteY2" fmla="*/ 186368 h 6181344"/>
              <a:gd name="connsiteX3" fmla="*/ 6086539 w 6086539"/>
              <a:gd name="connsiteY3" fmla="*/ 5994976 h 6181344"/>
              <a:gd name="connsiteX4" fmla="*/ 5900171 w 6086539"/>
              <a:gd name="connsiteY4" fmla="*/ 6181344 h 6181344"/>
              <a:gd name="connsiteX5" fmla="*/ 0 w 6086539"/>
              <a:gd name="connsiteY5" fmla="*/ 6181344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539" h="6181344">
                <a:moveTo>
                  <a:pt x="0" y="0"/>
                </a:moveTo>
                <a:lnTo>
                  <a:pt x="5900171" y="0"/>
                </a:lnTo>
                <a:cubicBezTo>
                  <a:pt x="6003099" y="0"/>
                  <a:pt x="6086539" y="83440"/>
                  <a:pt x="6086539" y="186368"/>
                </a:cubicBezTo>
                <a:lnTo>
                  <a:pt x="6086539" y="5994976"/>
                </a:lnTo>
                <a:cubicBezTo>
                  <a:pt x="6086539" y="6097904"/>
                  <a:pt x="6003099" y="6181344"/>
                  <a:pt x="5900171" y="6181344"/>
                </a:cubicBezTo>
                <a:lnTo>
                  <a:pt x="0" y="6181344"/>
                </a:lnTo>
                <a:close/>
              </a:path>
            </a:pathLst>
          </a:custGeom>
          <a:noFill/>
        </p:spPr>
      </p:pic>
    </p:spTree>
    <p:extLst>
      <p:ext uri="{BB962C8B-B14F-4D97-AF65-F5344CB8AC3E}">
        <p14:creationId xmlns:p14="http://schemas.microsoft.com/office/powerpoint/2010/main" val="386704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EB853-86F8-FC72-CA06-95D591824565}"/>
              </a:ext>
            </a:extLst>
          </p:cNvPr>
          <p:cNvSpPr>
            <a:spLocks noGrp="1"/>
          </p:cNvSpPr>
          <p:nvPr>
            <p:ph type="title"/>
          </p:nvPr>
        </p:nvSpPr>
        <p:spPr>
          <a:xfrm>
            <a:off x="5321705" y="927238"/>
            <a:ext cx="6024894" cy="1143000"/>
          </a:xfrm>
        </p:spPr>
        <p:txBody>
          <a:bodyPr anchor="b">
            <a:normAutofit/>
          </a:bodyPr>
          <a:lstStyle/>
          <a:p>
            <a:r>
              <a:rPr lang="el-GR" sz="4200"/>
              <a:t>Το φιλοσοφικο υποβαθρο του εργου.</a:t>
            </a:r>
            <a:endParaRPr lang="en-US" sz="4200"/>
          </a:p>
        </p:txBody>
      </p:sp>
      <p:pic>
        <p:nvPicPr>
          <p:cNvPr id="7" name="Picture Placeholder 6">
            <a:extLst>
              <a:ext uri="{FF2B5EF4-FFF2-40B4-BE49-F238E27FC236}">
                <a16:creationId xmlns:a16="http://schemas.microsoft.com/office/drawing/2014/main" id="{052446EE-C9A1-2204-7F68-DDC72A654FC3}"/>
              </a:ext>
            </a:extLst>
          </p:cNvPr>
          <p:cNvPicPr>
            <a:picLocks noGrp="1" noChangeAspect="1"/>
          </p:cNvPicPr>
          <p:nvPr>
            <p:ph type="pic" sz="quarter" idx="13"/>
          </p:nvPr>
        </p:nvPicPr>
        <p:blipFill>
          <a:blip r:embed="rId2"/>
          <a:srcRect r="6047" b="2"/>
          <a:stretch>
            <a:fillRect/>
          </a:stretch>
        </p:blipFill>
        <p:spPr>
          <a:xfrm>
            <a:off x="358140" y="333756"/>
            <a:ext cx="4435746" cy="6190488"/>
          </a:xfrm>
          <a:custGeom>
            <a:avLst/>
            <a:gdLst>
              <a:gd name="connsiteX0" fmla="*/ 1987909 w 3975817"/>
              <a:gd name="connsiteY0" fmla="*/ 0 h 3975817"/>
              <a:gd name="connsiteX1" fmla="*/ 3975817 w 3975817"/>
              <a:gd name="connsiteY1" fmla="*/ 1987909 h 3975817"/>
              <a:gd name="connsiteX2" fmla="*/ 1987909 w 3975817"/>
              <a:gd name="connsiteY2" fmla="*/ 3975817 h 3975817"/>
              <a:gd name="connsiteX3" fmla="*/ 0 w 3975817"/>
              <a:gd name="connsiteY3" fmla="*/ 1987909 h 3975817"/>
              <a:gd name="connsiteX4" fmla="*/ 1987909 w 3975817"/>
              <a:gd name="connsiteY4" fmla="*/ 0 h 397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817" h="3975817">
                <a:moveTo>
                  <a:pt x="1987909" y="0"/>
                </a:moveTo>
                <a:cubicBezTo>
                  <a:pt x="3085800" y="0"/>
                  <a:pt x="3975817" y="890017"/>
                  <a:pt x="3975817" y="1987909"/>
                </a:cubicBezTo>
                <a:cubicBezTo>
                  <a:pt x="3975817" y="3085800"/>
                  <a:pt x="3085800" y="3975817"/>
                  <a:pt x="1987909" y="3975817"/>
                </a:cubicBezTo>
                <a:cubicBezTo>
                  <a:pt x="890017" y="3975817"/>
                  <a:pt x="0" y="3085800"/>
                  <a:pt x="0" y="1987909"/>
                </a:cubicBezTo>
                <a:cubicBezTo>
                  <a:pt x="0" y="890017"/>
                  <a:pt x="890017" y="0"/>
                  <a:pt x="1987909" y="0"/>
                </a:cubicBezTo>
                <a:close/>
              </a:path>
            </a:pathLst>
          </a:custGeom>
          <a:noFill/>
        </p:spPr>
      </p:pic>
      <p:sp>
        <p:nvSpPr>
          <p:cNvPr id="5" name="Rectangle 1">
            <a:extLst>
              <a:ext uri="{FF2B5EF4-FFF2-40B4-BE49-F238E27FC236}">
                <a16:creationId xmlns:a16="http://schemas.microsoft.com/office/drawing/2014/main" id="{C24CB765-BABE-FC05-F095-252F9BCE0D63}"/>
              </a:ext>
            </a:extLst>
          </p:cNvPr>
          <p:cNvSpPr>
            <a:spLocks noGrp="1" noChangeArrowheads="1"/>
          </p:cNvSpPr>
          <p:nvPr>
            <p:ph sz="quarter" idx="14"/>
          </p:nvPr>
        </p:nvSpPr>
        <p:spPr bwMode="auto">
          <a:xfrm>
            <a:off x="5321704" y="2204566"/>
            <a:ext cx="6004263" cy="3766065"/>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76176" rIns="0" bIns="101568"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30000"/>
              </a:lnSpc>
              <a:spcBef>
                <a:spcPct val="0"/>
              </a:spcBef>
              <a:spcAft>
                <a:spcPts val="600"/>
              </a:spcAft>
              <a:buClrTx/>
              <a:buSzTx/>
              <a:buFontTx/>
              <a:buNone/>
              <a:tabLst/>
            </a:pPr>
            <a:r>
              <a:rPr kumimoji="0" lang="el-GR" b="1" i="0" u="none" strike="noStrike" cap="none" normalizeH="0" baseline="0" noProof="0" dirty="0">
                <a:ln>
                  <a:noFill/>
                </a:ln>
                <a:effectLst/>
              </a:rPr>
              <a:t>2. Η «Ουράνια» και η «Πάνδημος» Αφροδίτη</a:t>
            </a:r>
            <a:endParaRPr kumimoji="0" lang="el-GR" b="0" i="0" u="none" strike="noStrike" cap="none" normalizeH="0" baseline="0" noProof="0" dirty="0">
              <a:ln>
                <a:noFill/>
              </a:ln>
              <a:effectLst/>
            </a:endParaRPr>
          </a:p>
          <a:p>
            <a:pPr marL="0" marR="0" lvl="0" indent="0" defTabSz="914400" rtl="0" eaLnBrk="0" fontAlgn="base" latinLnBrk="0" hangingPunct="0">
              <a:lnSpc>
                <a:spcPct val="130000"/>
              </a:lnSpc>
              <a:spcBef>
                <a:spcPct val="0"/>
              </a:spcBef>
              <a:spcAft>
                <a:spcPts val="600"/>
              </a:spcAft>
              <a:buClrTx/>
              <a:buSzTx/>
              <a:buFontTx/>
              <a:buNone/>
              <a:tabLst/>
            </a:pPr>
            <a:r>
              <a:rPr kumimoji="0" lang="el-GR" b="0" i="0" u="none" strike="noStrike" cap="none" normalizeH="0" baseline="0" noProof="0" dirty="0">
                <a:ln>
                  <a:noFill/>
                </a:ln>
                <a:effectLst/>
              </a:rPr>
              <a:t>Σύμφωνα με τον Πλάτωνα (στο έργο του </a:t>
            </a:r>
            <a:r>
              <a:rPr kumimoji="0" lang="el-GR" b="0" i="1" u="none" strike="noStrike" cap="none" normalizeH="0" baseline="0" noProof="0" dirty="0">
                <a:ln>
                  <a:noFill/>
                </a:ln>
                <a:effectLst/>
              </a:rPr>
              <a:t>Συμπόσιον</a:t>
            </a:r>
            <a:r>
              <a:rPr kumimoji="0" lang="el-GR" b="0" i="0" u="none" strike="noStrike" cap="none" normalizeH="0" baseline="0" noProof="0" dirty="0">
                <a:ln>
                  <a:noFill/>
                </a:ln>
                <a:effectLst/>
              </a:rPr>
              <a:t>), υπάρχουν δύο όψεις της Αφροδίτης:</a:t>
            </a:r>
          </a:p>
          <a:p>
            <a:pPr marL="0" marR="0" lvl="0" indent="0" defTabSz="914400" rtl="0" eaLnBrk="0" fontAlgn="base" latinLnBrk="0" hangingPunct="0">
              <a:lnSpc>
                <a:spcPct val="130000"/>
              </a:lnSpc>
              <a:spcBef>
                <a:spcPct val="0"/>
              </a:spcBef>
              <a:spcAft>
                <a:spcPts val="600"/>
              </a:spcAft>
              <a:buClrTx/>
              <a:buSzTx/>
              <a:buFontTx/>
              <a:buChar char="•"/>
              <a:tabLst/>
            </a:pPr>
            <a:r>
              <a:rPr kumimoji="0" lang="el-GR" b="1" i="0" u="none" strike="noStrike" cap="none" normalizeH="0" baseline="0" noProof="0" dirty="0">
                <a:ln>
                  <a:noFill/>
                </a:ln>
                <a:effectLst/>
              </a:rPr>
              <a:t>Η Πάνδημος Αφροδίτη:</a:t>
            </a:r>
            <a:r>
              <a:rPr kumimoji="0" lang="el-GR" b="0" i="0" u="none" strike="noStrike" cap="none" normalizeH="0" baseline="0" noProof="0" dirty="0">
                <a:ln>
                  <a:noFill/>
                </a:ln>
                <a:effectLst/>
              </a:rPr>
              <a:t> Η θεά του φυσικού έρωτα και της αναπαραγωγής.</a:t>
            </a:r>
          </a:p>
          <a:p>
            <a:pPr marL="0" marR="0" lvl="0" indent="0" defTabSz="914400" rtl="0" eaLnBrk="0" fontAlgn="base" latinLnBrk="0" hangingPunct="0">
              <a:lnSpc>
                <a:spcPct val="130000"/>
              </a:lnSpc>
              <a:spcBef>
                <a:spcPct val="0"/>
              </a:spcBef>
              <a:spcAft>
                <a:spcPts val="600"/>
              </a:spcAft>
              <a:buClrTx/>
              <a:buSzTx/>
              <a:buFontTx/>
              <a:buChar char="•"/>
              <a:tabLst/>
            </a:pPr>
            <a:r>
              <a:rPr kumimoji="0" lang="el-GR" b="1" i="0" u="none" strike="noStrike" cap="none" normalizeH="0" baseline="0" noProof="0" dirty="0">
                <a:ln>
                  <a:noFill/>
                </a:ln>
                <a:effectLst/>
              </a:rPr>
              <a:t>Η Ουράνια Αφροδίτη:</a:t>
            </a:r>
            <a:r>
              <a:rPr kumimoji="0" lang="el-GR" b="0" i="0" u="none" strike="noStrike" cap="none" normalizeH="0" baseline="0" noProof="0" dirty="0">
                <a:ln>
                  <a:noFill/>
                </a:ln>
                <a:effectLst/>
              </a:rPr>
              <a:t> Η θεά της πνευματικής αγάπης.</a:t>
            </a:r>
            <a:br>
              <a:rPr kumimoji="0" lang="el-GR" b="0" i="0" u="none" strike="noStrike" cap="none" normalizeH="0" baseline="0" noProof="0" dirty="0">
                <a:ln>
                  <a:noFill/>
                </a:ln>
                <a:effectLst/>
              </a:rPr>
            </a:br>
            <a:r>
              <a:rPr kumimoji="0" lang="el-GR" b="0" i="0" u="none" strike="noStrike" cap="none" normalizeH="0" baseline="0" noProof="0" dirty="0">
                <a:ln>
                  <a:noFill/>
                </a:ln>
                <a:effectLst/>
              </a:rPr>
              <a:t>Στον πίνακα, ο Μποτιτσέλι απεικονίζει την </a:t>
            </a:r>
            <a:r>
              <a:rPr kumimoji="0" lang="el-GR" b="1" i="0" u="none" strike="noStrike" cap="none" normalizeH="0" baseline="0" noProof="0" dirty="0">
                <a:ln>
                  <a:noFill/>
                </a:ln>
                <a:effectLst/>
              </a:rPr>
              <a:t>Ουράνια Αφροδίτη</a:t>
            </a:r>
            <a:r>
              <a:rPr kumimoji="0" lang="el-GR" b="0" i="0" u="none" strike="noStrike" cap="none" normalizeH="0" baseline="0" noProof="0" dirty="0">
                <a:ln>
                  <a:noFill/>
                </a:ln>
                <a:effectLst/>
              </a:rPr>
              <a:t>. Το γυμνό της σώμα δεν στοχεύει στην πρόκληση λαγνείας, αλλά συμβολίζει την </a:t>
            </a:r>
            <a:r>
              <a:rPr kumimoji="0" lang="el-GR" b="1" i="0" u="none" strike="noStrike" cap="none" normalizeH="0" baseline="0" noProof="0" dirty="0">
                <a:ln>
                  <a:noFill/>
                </a:ln>
                <a:effectLst/>
              </a:rPr>
              <a:t>απλότητα και την </a:t>
            </a:r>
          </a:p>
          <a:p>
            <a:pPr marL="0" marR="0" lvl="0" indent="0" defTabSz="914400" rtl="0" eaLnBrk="0" fontAlgn="base" latinLnBrk="0" hangingPunct="0">
              <a:lnSpc>
                <a:spcPct val="130000"/>
              </a:lnSpc>
              <a:spcBef>
                <a:spcPct val="0"/>
              </a:spcBef>
              <a:spcAft>
                <a:spcPts val="600"/>
              </a:spcAft>
              <a:buClrTx/>
              <a:buSzTx/>
              <a:buFontTx/>
              <a:buChar char="•"/>
              <a:tabLst/>
            </a:pPr>
            <a:r>
              <a:rPr kumimoji="0" lang="el-GR" b="1" i="0" u="none" strike="noStrike" cap="none" normalizeH="0" baseline="0" noProof="0" dirty="0">
                <a:ln>
                  <a:noFill/>
                </a:ln>
                <a:effectLst/>
              </a:rPr>
              <a:t>καθαρότητα της αλήθειας</a:t>
            </a:r>
            <a:r>
              <a:rPr kumimoji="0" lang="el-GR" b="0" i="0" u="none" strike="noStrike" cap="none" normalizeH="0" baseline="0" noProof="0" dirty="0">
                <a:ln>
                  <a:noFill/>
                </a:ln>
                <a:effectLst/>
              </a:rPr>
              <a:t>.</a:t>
            </a:r>
          </a:p>
          <a:p>
            <a:pPr marL="0" marR="0" lvl="0" indent="0" defTabSz="914400" rtl="0" eaLnBrk="0" fontAlgn="base" latinLnBrk="0" hangingPunct="0">
              <a:lnSpc>
                <a:spcPct val="130000"/>
              </a:lnSpc>
              <a:spcBef>
                <a:spcPct val="0"/>
              </a:spcBef>
              <a:spcAft>
                <a:spcPts val="600"/>
              </a:spcAft>
              <a:buClrTx/>
              <a:buSzTx/>
              <a:buFontTx/>
              <a:buNone/>
              <a:tabLst/>
            </a:pPr>
            <a:br>
              <a:rPr kumimoji="0" lang="el-GR" b="0" i="0" u="none" strike="noStrike" cap="none" normalizeH="0" baseline="0" noProof="0" dirty="0">
                <a:ln>
                  <a:noFill/>
                </a:ln>
                <a:effectLst/>
              </a:rPr>
            </a:br>
            <a:endParaRPr kumimoji="0" lang="el-GR" b="0" i="0" u="none" strike="noStrike" cap="none" normalizeH="0" baseline="0" noProof="0" dirty="0">
              <a:ln>
                <a:noFill/>
              </a:ln>
              <a:effectLst/>
            </a:endParaRPr>
          </a:p>
        </p:txBody>
      </p:sp>
    </p:spTree>
    <p:extLst>
      <p:ext uri="{BB962C8B-B14F-4D97-AF65-F5344CB8AC3E}">
        <p14:creationId xmlns:p14="http://schemas.microsoft.com/office/powerpoint/2010/main" val="256369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047E-4440-47C2-4EDA-C7B7B15B28DF}"/>
              </a:ext>
            </a:extLst>
          </p:cNvPr>
          <p:cNvSpPr>
            <a:spLocks noGrp="1"/>
          </p:cNvSpPr>
          <p:nvPr>
            <p:ph type="title"/>
          </p:nvPr>
        </p:nvSpPr>
        <p:spPr>
          <a:xfrm>
            <a:off x="612648" y="548640"/>
            <a:ext cx="10653578" cy="1132258"/>
          </a:xfrm>
        </p:spPr>
        <p:txBody>
          <a:bodyPr anchor="ctr">
            <a:normAutofit/>
          </a:bodyPr>
          <a:lstStyle/>
          <a:p>
            <a:r>
              <a:rPr lang="el-GR" dirty="0"/>
              <a:t>Το φιλοσοφικο υποβαθρο του εργου.</a:t>
            </a:r>
            <a:endParaRPr lang="en-US" dirty="0"/>
          </a:p>
        </p:txBody>
      </p:sp>
      <p:sp>
        <p:nvSpPr>
          <p:cNvPr id="5" name="Rectangle 1">
            <a:extLst>
              <a:ext uri="{FF2B5EF4-FFF2-40B4-BE49-F238E27FC236}">
                <a16:creationId xmlns:a16="http://schemas.microsoft.com/office/drawing/2014/main" id="{3505E435-1D61-A7B9-3553-8568FADE69E4}"/>
              </a:ext>
            </a:extLst>
          </p:cNvPr>
          <p:cNvSpPr>
            <a:spLocks noGrp="1" noChangeArrowheads="1"/>
          </p:cNvSpPr>
          <p:nvPr>
            <p:ph sz="quarter" idx="13"/>
          </p:nvPr>
        </p:nvSpPr>
        <p:spPr bwMode="auto">
          <a:xfrm>
            <a:off x="3286264" y="2333860"/>
            <a:ext cx="5793940" cy="3689909"/>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r>
              <a:rPr kumimoji="0" lang="el-GR" sz="2200" b="1" i="0" u="none" strike="noStrike" cap="none" normalizeH="0" baseline="0" noProof="0">
                <a:ln>
                  <a:noFill/>
                </a:ln>
                <a:effectLst/>
              </a:rPr>
              <a:t>3. Η Ομορφιά ως Δρόμος προς το Θείο</a:t>
            </a:r>
            <a:endParaRPr kumimoji="0" lang="el-GR" sz="2200" b="0" i="0" u="none" strike="noStrike" cap="none" normalizeH="0" baseline="0" noProof="0">
              <a:ln>
                <a:noFill/>
              </a:ln>
              <a:effectLst/>
            </a:endParaRPr>
          </a:p>
          <a:p>
            <a:pPr marL="0" marR="0" lvl="0" indent="0" defTabSz="914400" rtl="0" eaLnBrk="0" fontAlgn="base" latinLnBrk="0" hangingPunct="0">
              <a:spcBef>
                <a:spcPct val="0"/>
              </a:spcBef>
              <a:spcAft>
                <a:spcPts val="600"/>
              </a:spcAft>
              <a:buClrTx/>
              <a:buSzTx/>
              <a:buFontTx/>
              <a:buNone/>
              <a:tabLst/>
            </a:pPr>
            <a:r>
              <a:rPr kumimoji="0" lang="el-GR" sz="2200" b="0" i="0" u="none" strike="noStrike" cap="none" normalizeH="0" baseline="0" noProof="0">
                <a:ln>
                  <a:noFill/>
                </a:ln>
                <a:effectLst/>
              </a:rPr>
              <a:t>Για τους Νεοπλατωνιστές, η θέαση της επίγειας ομορφιάς ήταν το πρώτο βήμα για να ανέβει η ανθρώπινη ψυχή προς τον Θεό. Η εξωτερική ομορφιά της Αφροδίτης </a:t>
            </a:r>
          </a:p>
          <a:p>
            <a:pPr marL="0" marR="0" lvl="0" indent="0" defTabSz="914400" rtl="0" eaLnBrk="0" fontAlgn="base" latinLnBrk="0" hangingPunct="0">
              <a:spcBef>
                <a:spcPct val="0"/>
              </a:spcBef>
              <a:spcAft>
                <a:spcPts val="600"/>
              </a:spcAft>
              <a:buClrTx/>
              <a:buSzTx/>
              <a:buFontTx/>
              <a:buNone/>
              <a:tabLst/>
            </a:pPr>
            <a:r>
              <a:rPr kumimoji="0" lang="el-GR" sz="2200" b="0" i="0" u="none" strike="noStrike" cap="none" normalizeH="0" baseline="0" noProof="0">
                <a:ln>
                  <a:noFill/>
                </a:ln>
                <a:effectLst/>
              </a:rPr>
              <a:t>θεωρούνταν αντανάκλαση της </a:t>
            </a:r>
            <a:r>
              <a:rPr kumimoji="0" lang="el-GR" sz="2200" b="1" i="0" u="none" strike="noStrike" cap="none" normalizeH="0" baseline="0" noProof="0">
                <a:ln>
                  <a:noFill/>
                </a:ln>
                <a:effectLst/>
              </a:rPr>
              <a:t>εσωτερικής, ηθικής τελειότητας</a:t>
            </a:r>
            <a:endParaRPr kumimoji="0" lang="el-GR" sz="2200" b="0" i="0" u="none" strike="noStrike" cap="none" normalizeH="0" baseline="0" noProof="0">
              <a:ln>
                <a:noFill/>
              </a:ln>
              <a:effectLst/>
            </a:endParaRPr>
          </a:p>
        </p:txBody>
      </p:sp>
      <p:pic>
        <p:nvPicPr>
          <p:cNvPr id="7" name="Picture Placeholder 6">
            <a:extLst>
              <a:ext uri="{FF2B5EF4-FFF2-40B4-BE49-F238E27FC236}">
                <a16:creationId xmlns:a16="http://schemas.microsoft.com/office/drawing/2014/main" id="{A9AA6770-CA3A-602F-D4AE-0F65C65F0441}"/>
              </a:ext>
            </a:extLst>
          </p:cNvPr>
          <p:cNvPicPr>
            <a:picLocks noGrp="1" noChangeAspect="1"/>
          </p:cNvPicPr>
          <p:nvPr>
            <p:ph type="pic" sz="quarter" idx="4294967295"/>
          </p:nvPr>
        </p:nvPicPr>
        <p:blipFill>
          <a:blip r:embed="rId2"/>
          <a:srcRect l="26907" r="26905" b="-1"/>
          <a:stretch>
            <a:fillRect/>
          </a:stretch>
        </p:blipFill>
        <p:spPr>
          <a:xfrm>
            <a:off x="612647" y="2333860"/>
            <a:ext cx="2483117" cy="3689909"/>
          </a:xfrm>
          <a:custGeom>
            <a:avLst/>
            <a:gdLst>
              <a:gd name="connsiteX0" fmla="*/ 186643 w 3665220"/>
              <a:gd name="connsiteY0" fmla="*/ 0 h 6190488"/>
              <a:gd name="connsiteX1" fmla="*/ 3665220 w 3665220"/>
              <a:gd name="connsiteY1" fmla="*/ 0 h 6190488"/>
              <a:gd name="connsiteX2" fmla="*/ 3665220 w 3665220"/>
              <a:gd name="connsiteY2" fmla="*/ 6190488 h 6190488"/>
              <a:gd name="connsiteX3" fmla="*/ 186643 w 3665220"/>
              <a:gd name="connsiteY3" fmla="*/ 6190488 h 6190488"/>
              <a:gd name="connsiteX4" fmla="*/ 0 w 3665220"/>
              <a:gd name="connsiteY4" fmla="*/ 6003845 h 6190488"/>
              <a:gd name="connsiteX5" fmla="*/ 0 w 3665220"/>
              <a:gd name="connsiteY5" fmla="*/ 186643 h 6190488"/>
              <a:gd name="connsiteX6" fmla="*/ 186643 w 366522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20" h="6190488">
                <a:moveTo>
                  <a:pt x="186643" y="0"/>
                </a:moveTo>
                <a:lnTo>
                  <a:pt x="3665220" y="0"/>
                </a:lnTo>
                <a:lnTo>
                  <a:pt x="3665220" y="6190488"/>
                </a:lnTo>
                <a:lnTo>
                  <a:pt x="186643" y="6190488"/>
                </a:lnTo>
                <a:cubicBezTo>
                  <a:pt x="83563" y="6190488"/>
                  <a:pt x="0" y="6106925"/>
                  <a:pt x="0" y="6003845"/>
                </a:cubicBezTo>
                <a:lnTo>
                  <a:pt x="0" y="186643"/>
                </a:lnTo>
                <a:cubicBezTo>
                  <a:pt x="0" y="83563"/>
                  <a:pt x="83563" y="0"/>
                  <a:pt x="186643" y="0"/>
                </a:cubicBezTo>
                <a:close/>
              </a:path>
            </a:pathLst>
          </a:custGeom>
          <a:noFill/>
        </p:spPr>
      </p:pic>
    </p:spTree>
    <p:extLst>
      <p:ext uri="{BB962C8B-B14F-4D97-AF65-F5344CB8AC3E}">
        <p14:creationId xmlns:p14="http://schemas.microsoft.com/office/powerpoint/2010/main" val="190621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3412-B6D9-D335-5D7D-48FF197C712D}"/>
              </a:ext>
            </a:extLst>
          </p:cNvPr>
          <p:cNvSpPr>
            <a:spLocks noGrp="1"/>
          </p:cNvSpPr>
          <p:nvPr>
            <p:ph type="title"/>
          </p:nvPr>
        </p:nvSpPr>
        <p:spPr/>
        <p:txBody>
          <a:bodyPr/>
          <a:lstStyle/>
          <a:p>
            <a:r>
              <a:rPr lang="el-GR" dirty="0"/>
              <a:t>Το φιλοσοφικο υποβαθρο του εργου.</a:t>
            </a:r>
            <a:endParaRPr lang="en-US" dirty="0"/>
          </a:p>
        </p:txBody>
      </p:sp>
      <p:sp>
        <p:nvSpPr>
          <p:cNvPr id="4" name="Rectangle 1">
            <a:extLst>
              <a:ext uri="{FF2B5EF4-FFF2-40B4-BE49-F238E27FC236}">
                <a16:creationId xmlns:a16="http://schemas.microsoft.com/office/drawing/2014/main" id="{7A41DBE1-4C92-8709-5F8E-A0EEC1012E30}"/>
              </a:ext>
            </a:extLst>
          </p:cNvPr>
          <p:cNvSpPr>
            <a:spLocks noGrp="1" noChangeArrowheads="1"/>
          </p:cNvSpPr>
          <p:nvPr>
            <p:ph sz="quarter" idx="13"/>
          </p:nvPr>
        </p:nvSpPr>
        <p:spPr bwMode="auto">
          <a:xfrm>
            <a:off x="612647" y="2596359"/>
            <a:ext cx="7248963" cy="31649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b="1" i="0" u="none" strike="noStrike" cap="none" normalizeH="0" baseline="0" noProof="0" dirty="0">
                <a:ln>
                  <a:noFill/>
                </a:ln>
                <a:solidFill>
                  <a:srgbClr val="0A0A0A"/>
                </a:solidFill>
                <a:effectLst/>
                <a:latin typeface="+mn-lt"/>
              </a:rPr>
              <a:t>4. Η Ένωση των Αντιθέτων</a:t>
            </a:r>
            <a:endParaRPr kumimoji="0" lang="el-GR" b="0" i="0" u="none" strike="noStrike" cap="none" normalizeH="0" baseline="0" noProof="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noProof="0" dirty="0">
                <a:ln>
                  <a:noFill/>
                </a:ln>
                <a:solidFill>
                  <a:srgbClr val="0A0A0A"/>
                </a:solidFill>
                <a:effectLst/>
                <a:latin typeface="+mn-lt"/>
              </a:rPr>
              <a:t>Ο πίνακας παρουσιάζει μια ισορροπία μεταξύ πνεύματος και ύλης:</a:t>
            </a:r>
            <a:endParaRPr kumimoji="0" lang="el-GR" b="0" i="0" u="none" strike="noStrike" cap="none" normalizeH="0" baseline="0" noProof="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b="0" i="0" u="none" strike="noStrike" cap="none" normalizeH="0" baseline="0" noProof="0" dirty="0">
                <a:ln>
                  <a:noFill/>
                </a:ln>
                <a:solidFill>
                  <a:srgbClr val="0A0A0A"/>
                </a:solidFill>
                <a:effectLst/>
                <a:latin typeface="+mn-lt"/>
              </a:rPr>
              <a:t>Ο </a:t>
            </a:r>
            <a:r>
              <a:rPr kumimoji="0" lang="el-GR" b="1" i="0" u="none" strike="noStrike" cap="none" normalizeH="0" baseline="0" noProof="0" dirty="0">
                <a:ln>
                  <a:noFill/>
                </a:ln>
                <a:solidFill>
                  <a:srgbClr val="0A0A0A"/>
                </a:solidFill>
                <a:effectLst/>
                <a:latin typeface="+mn-lt"/>
              </a:rPr>
              <a:t>Ζέφυρος</a:t>
            </a:r>
            <a:r>
              <a:rPr kumimoji="0" lang="el-GR" b="0" i="0" u="none" strike="noStrike" cap="none" normalizeH="0" baseline="0" noProof="0" dirty="0">
                <a:ln>
                  <a:noFill/>
                </a:ln>
                <a:solidFill>
                  <a:srgbClr val="0A0A0A"/>
                </a:solidFill>
                <a:effectLst/>
                <a:latin typeface="+mn-lt"/>
              </a:rPr>
              <a:t> (αέρας/πνεύμα) φυσά και δίνει ζωή.</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b="0" i="0" u="none" strike="noStrike" cap="none" normalizeH="0" baseline="0" noProof="0" dirty="0">
                <a:ln>
                  <a:noFill/>
                </a:ln>
                <a:solidFill>
                  <a:srgbClr val="0A0A0A"/>
                </a:solidFill>
                <a:effectLst/>
                <a:latin typeface="+mn-lt"/>
              </a:rPr>
              <a:t>Η </a:t>
            </a:r>
            <a:r>
              <a:rPr kumimoji="0" lang="el-GR" b="1" i="0" u="none" strike="noStrike" cap="none" normalizeH="0" baseline="0" noProof="0" dirty="0">
                <a:ln>
                  <a:noFill/>
                </a:ln>
                <a:solidFill>
                  <a:srgbClr val="0A0A0A"/>
                </a:solidFill>
                <a:effectLst/>
                <a:latin typeface="+mn-lt"/>
              </a:rPr>
              <a:t>Ώρα</a:t>
            </a:r>
            <a:r>
              <a:rPr kumimoji="0" lang="el-GR" b="0" i="0" u="none" strike="noStrike" cap="none" normalizeH="0" baseline="0" noProof="0" dirty="0">
                <a:ln>
                  <a:noFill/>
                </a:ln>
                <a:solidFill>
                  <a:srgbClr val="0A0A0A"/>
                </a:solidFill>
                <a:effectLst/>
                <a:latin typeface="+mn-lt"/>
              </a:rPr>
              <a:t> (γη/ύλη) περιμένει να την ντύσει.</a:t>
            </a:r>
            <a:br>
              <a:rPr kumimoji="0" lang="el-GR" b="0" i="0" u="none" strike="noStrike" cap="none" normalizeH="0" baseline="0" noProof="0" dirty="0">
                <a:ln>
                  <a:noFill/>
                </a:ln>
                <a:solidFill>
                  <a:srgbClr val="0A0A0A"/>
                </a:solidFill>
                <a:effectLst/>
                <a:latin typeface="+mn-lt"/>
              </a:rPr>
            </a:br>
            <a:r>
              <a:rPr kumimoji="0" lang="el-GR" b="0" i="0" u="none" strike="noStrike" cap="none" normalizeH="0" baseline="0" noProof="0" dirty="0">
                <a:ln>
                  <a:noFill/>
                </a:ln>
                <a:solidFill>
                  <a:srgbClr val="0A0A0A"/>
                </a:solidFill>
                <a:effectLst/>
                <a:latin typeface="+mn-lt"/>
              </a:rPr>
              <a:t>Η Αφροδίτη στέκεται στο κέντρο ως η αρμονική σύνδεση αυτών των δύο κόσμων.</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chemeClr val="tx1"/>
                </a:solidFill>
                <a:effectLst/>
                <a:latin typeface="+mn-lt"/>
              </a:rPr>
            </a:br>
            <a:endParaRPr kumimoji="0" lang="en-US"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961211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B5A3C-3BB7-16F6-BE6F-8694B715BCCC}"/>
              </a:ext>
            </a:extLst>
          </p:cNvPr>
          <p:cNvPicPr>
            <a:picLocks noChangeAspect="1"/>
          </p:cNvPicPr>
          <p:nvPr/>
        </p:nvPicPr>
        <p:blipFill>
          <a:blip r:embed="rId2"/>
          <a:srcRect b="10890"/>
          <a:stretch>
            <a:fillRect/>
          </a:stretch>
        </p:blipFill>
        <p:spPr>
          <a:xfrm>
            <a:off x="4504268" y="549274"/>
            <a:ext cx="7315200" cy="5806440"/>
          </a:xfrm>
          <a:prstGeom prst="rect">
            <a:avLst/>
          </a:prstGeom>
          <a:noFill/>
        </p:spPr>
      </p:pic>
      <p:sp>
        <p:nvSpPr>
          <p:cNvPr id="6" name="TextBox 5">
            <a:extLst>
              <a:ext uri="{FF2B5EF4-FFF2-40B4-BE49-F238E27FC236}">
                <a16:creationId xmlns:a16="http://schemas.microsoft.com/office/drawing/2014/main" id="{181ADBDA-0633-BC77-82FD-61342E2BD0A1}"/>
              </a:ext>
            </a:extLst>
          </p:cNvPr>
          <p:cNvSpPr txBox="1"/>
          <p:nvPr/>
        </p:nvSpPr>
        <p:spPr>
          <a:xfrm>
            <a:off x="501805" y="426611"/>
            <a:ext cx="3586086" cy="830997"/>
          </a:xfrm>
          <a:prstGeom prst="rect">
            <a:avLst/>
          </a:prstGeom>
          <a:noFill/>
        </p:spPr>
        <p:txBody>
          <a:bodyPr wrap="square" rtlCol="0">
            <a:spAutoFit/>
          </a:bodyPr>
          <a:lstStyle/>
          <a:p>
            <a:r>
              <a:rPr lang="el-GR" sz="4800" dirty="0">
                <a:latin typeface="+mj-lt"/>
              </a:rPr>
              <a:t>ΕΠΙΛΟΓΟΣ.</a:t>
            </a:r>
            <a:endParaRPr lang="en-US" sz="4800" dirty="0">
              <a:latin typeface="+mj-lt"/>
            </a:endParaRPr>
          </a:p>
        </p:txBody>
      </p:sp>
      <p:sp>
        <p:nvSpPr>
          <p:cNvPr id="7" name="TextBox 6">
            <a:extLst>
              <a:ext uri="{FF2B5EF4-FFF2-40B4-BE49-F238E27FC236}">
                <a16:creationId xmlns:a16="http://schemas.microsoft.com/office/drawing/2014/main" id="{9EEFCDBD-9984-ECC1-D9A4-E50D2000353A}"/>
              </a:ext>
            </a:extLst>
          </p:cNvPr>
          <p:cNvSpPr txBox="1"/>
          <p:nvPr/>
        </p:nvSpPr>
        <p:spPr>
          <a:xfrm>
            <a:off x="234176" y="1773044"/>
            <a:ext cx="4460488" cy="4401205"/>
          </a:xfrm>
          <a:prstGeom prst="rect">
            <a:avLst/>
          </a:prstGeom>
          <a:noFill/>
        </p:spPr>
        <p:txBody>
          <a:bodyPr wrap="square" rtlCol="0">
            <a:spAutoFit/>
          </a:bodyPr>
          <a:lstStyle/>
          <a:p>
            <a:pPr marL="457200" indent="-457200">
              <a:buFont typeface="Wingdings" panose="05000000000000000000" pitchFamily="2" charset="2"/>
              <a:buChar char="v"/>
            </a:pPr>
            <a:r>
              <a:rPr lang="el-GR" sz="2800" dirty="0"/>
              <a:t>Το έργο αυτό κατάφερε να αποτελέσει σταθμό στην ιστορία τησ τέχνης, καθώς τόλμησε να επαναφέρει το κλασικό γυμνό στο προσκήνιο, σπάζοντας τα δεσμά του μεσαιωνικού σθντηριτισμού.</a:t>
            </a:r>
            <a:endParaRPr lang="en-US" sz="2800" dirty="0"/>
          </a:p>
        </p:txBody>
      </p:sp>
    </p:spTree>
    <p:extLst>
      <p:ext uri="{BB962C8B-B14F-4D97-AF65-F5344CB8AC3E}">
        <p14:creationId xmlns:p14="http://schemas.microsoft.com/office/powerpoint/2010/main" val="2632020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9AE7D-AF41-2C6A-DAC6-E4500AC179E3}"/>
              </a:ext>
            </a:extLst>
          </p:cNvPr>
          <p:cNvSpPr>
            <a:spLocks noGrp="1"/>
          </p:cNvSpPr>
          <p:nvPr>
            <p:ph type="title"/>
          </p:nvPr>
        </p:nvSpPr>
        <p:spPr>
          <a:xfrm>
            <a:off x="5484133" y="3622526"/>
            <a:ext cx="2364058" cy="744158"/>
          </a:xfrm>
        </p:spPr>
        <p:txBody>
          <a:bodyPr/>
          <a:lstStyle/>
          <a:p>
            <a:r>
              <a:rPr lang="el-GR" dirty="0"/>
              <a:t>Πηγεσ.</a:t>
            </a:r>
            <a:endParaRPr lang="en-US" dirty="0"/>
          </a:p>
        </p:txBody>
      </p:sp>
      <p:sp>
        <p:nvSpPr>
          <p:cNvPr id="3" name="Content Placeholder 2">
            <a:extLst>
              <a:ext uri="{FF2B5EF4-FFF2-40B4-BE49-F238E27FC236}">
                <a16:creationId xmlns:a16="http://schemas.microsoft.com/office/drawing/2014/main" id="{0F0F5B30-998B-4B09-EE1C-959BB759D2F2}"/>
              </a:ext>
            </a:extLst>
          </p:cNvPr>
          <p:cNvSpPr>
            <a:spLocks noGrp="1"/>
          </p:cNvSpPr>
          <p:nvPr>
            <p:ph sz="quarter" idx="14"/>
          </p:nvPr>
        </p:nvSpPr>
        <p:spPr/>
        <p:txBody>
          <a:bodyPr/>
          <a:lstStyle/>
          <a:p>
            <a:r>
              <a:rPr lang="en-US" dirty="0">
                <a:hlinkClick r:id="rId2"/>
              </a:rPr>
              <a:t>https://el.wikipedia.org/</a:t>
            </a:r>
            <a:endParaRPr lang="el-GR" dirty="0"/>
          </a:p>
          <a:p>
            <a:r>
              <a:rPr lang="en-US" dirty="0">
                <a:hlinkClick r:id="rId3"/>
              </a:rPr>
              <a:t>https://www.getdailyart.com/</a:t>
            </a:r>
            <a:endParaRPr lang="en-US" dirty="0"/>
          </a:p>
          <a:p>
            <a:r>
              <a:rPr lang="en-US" dirty="0">
                <a:hlinkClick r:id="rId4"/>
              </a:rPr>
              <a:t>https://sparmatseto.gr/al</a:t>
            </a:r>
            <a:endParaRPr lang="el-GR" dirty="0"/>
          </a:p>
          <a:p>
            <a:r>
              <a:rPr lang="en-GB" dirty="0"/>
              <a:t>Google ai.</a:t>
            </a:r>
            <a:endParaRPr lang="el-GR" dirty="0"/>
          </a:p>
        </p:txBody>
      </p:sp>
    </p:spTree>
    <p:extLst>
      <p:ext uri="{BB962C8B-B14F-4D97-AF65-F5344CB8AC3E}">
        <p14:creationId xmlns:p14="http://schemas.microsoft.com/office/powerpoint/2010/main" val="2093277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B56E-1A01-8D29-F217-638F3BEF697B}"/>
              </a:ext>
            </a:extLst>
          </p:cNvPr>
          <p:cNvSpPr>
            <a:spLocks noGrp="1"/>
          </p:cNvSpPr>
          <p:nvPr>
            <p:ph type="title"/>
          </p:nvPr>
        </p:nvSpPr>
        <p:spPr>
          <a:xfrm>
            <a:off x="859536" y="905256"/>
            <a:ext cx="6037236" cy="1143000"/>
          </a:xfrm>
        </p:spPr>
        <p:txBody>
          <a:bodyPr anchor="b">
            <a:normAutofit/>
          </a:bodyPr>
          <a:lstStyle/>
          <a:p>
            <a:r>
              <a:rPr lang="el-GR" dirty="0"/>
              <a:t>ΠΕΡΙΕΧΟΜΕΝΑ </a:t>
            </a:r>
            <a:endParaRPr lang="en-US" dirty="0"/>
          </a:p>
        </p:txBody>
      </p:sp>
      <p:sp>
        <p:nvSpPr>
          <p:cNvPr id="3" name="Content Placeholder 2">
            <a:extLst>
              <a:ext uri="{FF2B5EF4-FFF2-40B4-BE49-F238E27FC236}">
                <a16:creationId xmlns:a16="http://schemas.microsoft.com/office/drawing/2014/main" id="{8DE9521F-CC42-235E-F804-B826A36205D1}"/>
              </a:ext>
            </a:extLst>
          </p:cNvPr>
          <p:cNvSpPr>
            <a:spLocks noGrp="1"/>
          </p:cNvSpPr>
          <p:nvPr>
            <p:ph sz="quarter" idx="14"/>
          </p:nvPr>
        </p:nvSpPr>
        <p:spPr>
          <a:xfrm>
            <a:off x="859536" y="2202135"/>
            <a:ext cx="6037365" cy="3748556"/>
          </a:xfrm>
        </p:spPr>
        <p:txBody>
          <a:bodyPr>
            <a:normAutofit/>
          </a:bodyPr>
          <a:lstStyle/>
          <a:p>
            <a:pPr>
              <a:buFont typeface="Wingdings" panose="05000000000000000000" pitchFamily="2" charset="2"/>
              <a:buChar char="v"/>
            </a:pPr>
            <a:r>
              <a:rPr lang="el-GR" sz="2000" b="1" dirty="0"/>
              <a:t>ΕΙΣΑΓΩΓΗ </a:t>
            </a:r>
          </a:p>
          <a:p>
            <a:pPr>
              <a:buFont typeface="Wingdings" panose="05000000000000000000" pitchFamily="2" charset="2"/>
              <a:buChar char="v"/>
            </a:pPr>
            <a:r>
              <a:rPr lang="el-GR" sz="2000" b="1" dirty="0"/>
              <a:t>Ο ΔΗΜΙΟΥΡΓΟΣ </a:t>
            </a:r>
          </a:p>
          <a:p>
            <a:pPr>
              <a:buFont typeface="Wingdings" panose="05000000000000000000" pitchFamily="2" charset="2"/>
              <a:buChar char="v"/>
            </a:pPr>
            <a:r>
              <a:rPr lang="el-GR" sz="2000" b="1" dirty="0"/>
              <a:t>ΠΕΡΙΓΡΑΦΗ ΚΑΙ ΤΕΧΝΙΚΗ ΑΝΑΛΥΣΗ </a:t>
            </a:r>
          </a:p>
          <a:p>
            <a:pPr>
              <a:buFont typeface="Wingdings" panose="05000000000000000000" pitchFamily="2" charset="2"/>
              <a:buChar char="v"/>
            </a:pPr>
            <a:r>
              <a:rPr lang="el-GR" sz="2000" b="1" dirty="0"/>
              <a:t>Η ΙΣΤΟΡΙΚΗ ΣΗΜΑΣΙΑ ΤΟΥ ΕΡΓΟΥ </a:t>
            </a:r>
          </a:p>
          <a:p>
            <a:pPr>
              <a:buFont typeface="Wingdings" panose="05000000000000000000" pitchFamily="2" charset="2"/>
              <a:buChar char="v"/>
            </a:pPr>
            <a:r>
              <a:rPr lang="el-GR" sz="2000" b="1" dirty="0"/>
              <a:t>ΦΙΛΟΣΟΦΙΚΟ ΥΠΟΒΑΘΡΟ </a:t>
            </a:r>
          </a:p>
          <a:p>
            <a:pPr>
              <a:buFont typeface="Wingdings" panose="05000000000000000000" pitchFamily="2" charset="2"/>
              <a:buChar char="v"/>
            </a:pPr>
            <a:r>
              <a:rPr lang="el-GR" sz="2000" b="1" dirty="0"/>
              <a:t>ΕΠΙΛΟΓΟΣ </a:t>
            </a:r>
            <a:endParaRPr lang="en-US" sz="2000" b="1" dirty="0"/>
          </a:p>
        </p:txBody>
      </p:sp>
      <p:pic>
        <p:nvPicPr>
          <p:cNvPr id="7" name="Picture Placeholder 6">
            <a:extLst>
              <a:ext uri="{FF2B5EF4-FFF2-40B4-BE49-F238E27FC236}">
                <a16:creationId xmlns:a16="http://schemas.microsoft.com/office/drawing/2014/main" id="{5276F319-1093-EE7E-06A8-0570C9C256A2}"/>
              </a:ext>
            </a:extLst>
          </p:cNvPr>
          <p:cNvPicPr>
            <a:picLocks noGrp="1" noChangeAspect="1"/>
          </p:cNvPicPr>
          <p:nvPr>
            <p:ph type="pic" sz="quarter" idx="13"/>
          </p:nvPr>
        </p:nvPicPr>
        <p:blipFill>
          <a:blip r:embed="rId3"/>
          <a:srcRect r="11721" b="-2"/>
          <a:stretch>
            <a:fillRect/>
          </a:stretch>
        </p:blipFill>
        <p:spPr>
          <a:xfrm>
            <a:off x="7400544" y="333756"/>
            <a:ext cx="4433316" cy="6190488"/>
          </a:xfrm>
          <a:custGeom>
            <a:avLst/>
            <a:gdLst>
              <a:gd name="connsiteX0" fmla="*/ 0 w 6086539"/>
              <a:gd name="connsiteY0" fmla="*/ 0 h 6181344"/>
              <a:gd name="connsiteX1" fmla="*/ 5900171 w 6086539"/>
              <a:gd name="connsiteY1" fmla="*/ 0 h 6181344"/>
              <a:gd name="connsiteX2" fmla="*/ 6086539 w 6086539"/>
              <a:gd name="connsiteY2" fmla="*/ 186368 h 6181344"/>
              <a:gd name="connsiteX3" fmla="*/ 6086539 w 6086539"/>
              <a:gd name="connsiteY3" fmla="*/ 5994976 h 6181344"/>
              <a:gd name="connsiteX4" fmla="*/ 5900171 w 6086539"/>
              <a:gd name="connsiteY4" fmla="*/ 6181344 h 6181344"/>
              <a:gd name="connsiteX5" fmla="*/ 0 w 6086539"/>
              <a:gd name="connsiteY5" fmla="*/ 6181344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539" h="6181344">
                <a:moveTo>
                  <a:pt x="0" y="0"/>
                </a:moveTo>
                <a:lnTo>
                  <a:pt x="5900171" y="0"/>
                </a:lnTo>
                <a:cubicBezTo>
                  <a:pt x="6003099" y="0"/>
                  <a:pt x="6086539" y="83440"/>
                  <a:pt x="6086539" y="186368"/>
                </a:cubicBezTo>
                <a:lnTo>
                  <a:pt x="6086539" y="5994976"/>
                </a:lnTo>
                <a:cubicBezTo>
                  <a:pt x="6086539" y="6097904"/>
                  <a:pt x="6003099" y="6181344"/>
                  <a:pt x="5900171" y="6181344"/>
                </a:cubicBezTo>
                <a:lnTo>
                  <a:pt x="0" y="6181344"/>
                </a:lnTo>
                <a:close/>
              </a:path>
            </a:pathLst>
          </a:custGeom>
          <a:noFill/>
        </p:spPr>
      </p:pic>
    </p:spTree>
    <p:extLst>
      <p:ext uri="{BB962C8B-B14F-4D97-AF65-F5344CB8AC3E}">
        <p14:creationId xmlns:p14="http://schemas.microsoft.com/office/powerpoint/2010/main" val="2002021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Title 1">
            <a:extLst>
              <a:ext uri="{FF2B5EF4-FFF2-40B4-BE49-F238E27FC236}">
                <a16:creationId xmlns:a16="http://schemas.microsoft.com/office/drawing/2014/main" id="{71A192CB-2727-E0D8-D6B6-27D62A98F873}"/>
              </a:ext>
            </a:extLst>
          </p:cNvPr>
          <p:cNvSpPr>
            <a:spLocks noGrp="1"/>
          </p:cNvSpPr>
          <p:nvPr>
            <p:ph type="title"/>
          </p:nvPr>
        </p:nvSpPr>
        <p:spPr>
          <a:xfrm>
            <a:off x="614678" y="1538289"/>
            <a:ext cx="3422063" cy="602746"/>
          </a:xfrm>
        </p:spPr>
        <p:txBody>
          <a:bodyPr>
            <a:normAutofit fontScale="90000"/>
          </a:bodyPr>
          <a:lstStyle/>
          <a:p>
            <a:r>
              <a:rPr lang="el-GR" sz="4000" dirty="0"/>
              <a:t>Εισαγωγη. </a:t>
            </a:r>
            <a:br>
              <a:rPr lang="el-GR" sz="4000" dirty="0"/>
            </a:br>
            <a:br>
              <a:rPr lang="el-GR" dirty="0"/>
            </a:br>
            <a:br>
              <a:rPr lang="el-GR" dirty="0"/>
            </a:br>
            <a:endParaRPr lang="en-US" dirty="0"/>
          </a:p>
        </p:txBody>
      </p:sp>
      <p:pic>
        <p:nvPicPr>
          <p:cNvPr id="1026" name="Picture 2">
            <a:extLst>
              <a:ext uri="{FF2B5EF4-FFF2-40B4-BE49-F238E27FC236}">
                <a16:creationId xmlns:a16="http://schemas.microsoft.com/office/drawing/2014/main" id="{0071C332-F407-371D-A77D-08373FC6013F}"/>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l="25828" r="1" b="1"/>
          <a:stretch>
            <a:fillRect/>
          </a:stretch>
        </p:blipFill>
        <p:spPr bwMode="auto">
          <a:xfrm>
            <a:off x="5519738" y="1538288"/>
            <a:ext cx="6057584" cy="48180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038F1C-0421-8BE6-16DD-0681F2DE0F79}"/>
              </a:ext>
            </a:extLst>
          </p:cNvPr>
          <p:cNvSpPr txBox="1"/>
          <p:nvPr/>
        </p:nvSpPr>
        <p:spPr>
          <a:xfrm>
            <a:off x="614678" y="2810107"/>
            <a:ext cx="4057683" cy="3046988"/>
          </a:xfrm>
          <a:prstGeom prst="rect">
            <a:avLst/>
          </a:prstGeom>
          <a:noFill/>
        </p:spPr>
        <p:txBody>
          <a:bodyPr wrap="square" rtlCol="0">
            <a:spAutoFit/>
          </a:bodyPr>
          <a:lstStyle/>
          <a:p>
            <a:r>
              <a:rPr lang="el-GR" sz="2400" dirty="0"/>
              <a:t>ΤΙΤΛΟΣ ΕΡΓΟΥ.</a:t>
            </a:r>
          </a:p>
          <a:p>
            <a:r>
              <a:rPr lang="el-GR" sz="2400" dirty="0"/>
              <a:t>Η Γέννηση της Αφροδίτης. </a:t>
            </a:r>
          </a:p>
          <a:p>
            <a:endParaRPr lang="el-GR" sz="2400" dirty="0"/>
          </a:p>
          <a:p>
            <a:r>
              <a:rPr lang="el-GR" sz="2400" dirty="0"/>
              <a:t>ΧΡΟΝΟΛΟΓΙΑ.</a:t>
            </a:r>
          </a:p>
          <a:p>
            <a:r>
              <a:rPr lang="el-GR" sz="2400" dirty="0"/>
              <a:t>Περίπου το 1484-1486.</a:t>
            </a:r>
          </a:p>
          <a:p>
            <a:endParaRPr lang="el-GR" sz="2400" dirty="0"/>
          </a:p>
          <a:p>
            <a:r>
              <a:rPr lang="el-GR" sz="2400" dirty="0"/>
              <a:t>ΤΡΕΧΟΥΣΑ ΤΟΠΟΘΕΣΙΑ.</a:t>
            </a:r>
          </a:p>
          <a:p>
            <a:r>
              <a:rPr lang="el-GR" sz="2400" dirty="0"/>
              <a:t>Γκαλερί Ουφίτσι, Φλωρεντία.</a:t>
            </a:r>
            <a:endParaRPr lang="en-US" sz="2400" dirty="0"/>
          </a:p>
        </p:txBody>
      </p:sp>
    </p:spTree>
    <p:extLst>
      <p:ext uri="{BB962C8B-B14F-4D97-AF65-F5344CB8AC3E}">
        <p14:creationId xmlns:p14="http://schemas.microsoft.com/office/powerpoint/2010/main" val="1583075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072A-5F3E-FB56-A498-3CACC2BCD40B}"/>
              </a:ext>
            </a:extLst>
          </p:cNvPr>
          <p:cNvSpPr>
            <a:spLocks noGrp="1"/>
          </p:cNvSpPr>
          <p:nvPr>
            <p:ph type="title"/>
          </p:nvPr>
        </p:nvSpPr>
        <p:spPr>
          <a:xfrm>
            <a:off x="612647" y="526337"/>
            <a:ext cx="10653578" cy="1132258"/>
          </a:xfrm>
        </p:spPr>
        <p:txBody>
          <a:bodyPr anchor="ctr">
            <a:normAutofit/>
          </a:bodyPr>
          <a:lstStyle/>
          <a:p>
            <a:r>
              <a:rPr lang="en-GB" dirty="0"/>
              <a:t>Sandro Botticelli.</a:t>
            </a:r>
            <a:endParaRPr lang="en-US" dirty="0"/>
          </a:p>
        </p:txBody>
      </p:sp>
      <p:sp>
        <p:nvSpPr>
          <p:cNvPr id="3" name="Text Placeholder 2">
            <a:extLst>
              <a:ext uri="{FF2B5EF4-FFF2-40B4-BE49-F238E27FC236}">
                <a16:creationId xmlns:a16="http://schemas.microsoft.com/office/drawing/2014/main" id="{017EDA3D-7A3B-89EE-20EE-3C585535263A}"/>
              </a:ext>
            </a:extLst>
          </p:cNvPr>
          <p:cNvSpPr>
            <a:spLocks noGrp="1"/>
          </p:cNvSpPr>
          <p:nvPr>
            <p:ph sz="quarter" idx="13"/>
          </p:nvPr>
        </p:nvSpPr>
        <p:spPr>
          <a:xfrm>
            <a:off x="612647" y="2333860"/>
            <a:ext cx="6621646" cy="3689909"/>
          </a:xfrm>
        </p:spPr>
        <p:txBody>
          <a:bodyPr>
            <a:normAutofit/>
          </a:bodyPr>
          <a:lstStyle/>
          <a:p>
            <a:pPr marL="0" indent="0">
              <a:lnSpc>
                <a:spcPct val="130000"/>
              </a:lnSpc>
              <a:buNone/>
            </a:pPr>
            <a:r>
              <a:rPr lang="el-GR" sz="1700" dirty="0"/>
              <a:t>ΒΙΟΓΡΑΦΙΑ. </a:t>
            </a:r>
            <a:br>
              <a:rPr lang="en-US" sz="1700" dirty="0"/>
            </a:br>
            <a:r>
              <a:rPr lang="el-GR" sz="1700" dirty="0"/>
              <a:t>Γεννήθηκε το 1445 στη Φλωρεντία και ήταν το τελευταίο παιδί του βυρσοδέψη Μαριάνο ντι Βάνι και της Σμεράλντα. Σε νεαρή ηλικία άρχισε να εξασκείται ως χρυσοτέχνης, αξιοσέβαστο επάγγελμα της εποχής, το οποίο ακολούθησαν στα πρώτα τους βήματα και άλλοι ζωγράφοι της Αναγέννησης. </a:t>
            </a:r>
            <a:endParaRPr lang="en-US" sz="1700" dirty="0"/>
          </a:p>
          <a:p>
            <a:pPr marL="0" indent="0">
              <a:lnSpc>
                <a:spcPct val="130000"/>
              </a:lnSpc>
              <a:buNone/>
            </a:pPr>
            <a:br>
              <a:rPr lang="en-US" sz="1700" dirty="0"/>
            </a:br>
            <a:r>
              <a:rPr lang="el-GR" sz="1700"/>
              <a:t>Στα μέσα της δεκαετίας του 1480 ολοκληρώθηκε επίσης ένας από τους πλέον δημοφιλείς πίνακές του, η Γέννηση της Αφροδίτης. </a:t>
            </a:r>
            <a:endParaRPr lang="en-US" sz="1700"/>
          </a:p>
        </p:txBody>
      </p:sp>
      <p:pic>
        <p:nvPicPr>
          <p:cNvPr id="17" name="Picture Placeholder 16">
            <a:extLst>
              <a:ext uri="{FF2B5EF4-FFF2-40B4-BE49-F238E27FC236}">
                <a16:creationId xmlns:a16="http://schemas.microsoft.com/office/drawing/2014/main" id="{C43D740C-DD53-3712-1A48-CAAFF1250A53}"/>
              </a:ext>
            </a:extLst>
          </p:cNvPr>
          <p:cNvPicPr>
            <a:picLocks noGrp="1" noChangeAspect="1"/>
          </p:cNvPicPr>
          <p:nvPr>
            <p:ph type="pic" sz="quarter" idx="4294967295"/>
          </p:nvPr>
        </p:nvPicPr>
        <p:blipFill>
          <a:blip r:embed="rId2"/>
          <a:srcRect l="14551" r="36413" b="2"/>
          <a:stretch>
            <a:fillRect/>
          </a:stretch>
        </p:blipFill>
        <p:spPr>
          <a:xfrm>
            <a:off x="7424793" y="2333860"/>
            <a:ext cx="1655411" cy="3689909"/>
          </a:xfrm>
          <a:custGeom>
            <a:avLst/>
            <a:gdLst>
              <a:gd name="connsiteX0" fmla="*/ 2585482 w 5170964"/>
              <a:gd name="connsiteY0" fmla="*/ 0 h 5170964"/>
              <a:gd name="connsiteX1" fmla="*/ 5170964 w 5170964"/>
              <a:gd name="connsiteY1" fmla="*/ 2585482 h 5170964"/>
              <a:gd name="connsiteX2" fmla="*/ 2585482 w 5170964"/>
              <a:gd name="connsiteY2" fmla="*/ 5170964 h 5170964"/>
              <a:gd name="connsiteX3" fmla="*/ 0 w 5170964"/>
              <a:gd name="connsiteY3" fmla="*/ 2585482 h 5170964"/>
              <a:gd name="connsiteX4" fmla="*/ 2585482 w 5170964"/>
              <a:gd name="connsiteY4" fmla="*/ 0 h 517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964" h="5170964">
                <a:moveTo>
                  <a:pt x="2585482" y="0"/>
                </a:moveTo>
                <a:cubicBezTo>
                  <a:pt x="4013405" y="0"/>
                  <a:pt x="5170964" y="1157560"/>
                  <a:pt x="5170964" y="2585482"/>
                </a:cubicBezTo>
                <a:cubicBezTo>
                  <a:pt x="5170964" y="4013405"/>
                  <a:pt x="4013405" y="5170964"/>
                  <a:pt x="2585482" y="5170964"/>
                </a:cubicBezTo>
                <a:cubicBezTo>
                  <a:pt x="1157560" y="5170964"/>
                  <a:pt x="0" y="4013405"/>
                  <a:pt x="0" y="2585482"/>
                </a:cubicBezTo>
                <a:cubicBezTo>
                  <a:pt x="0" y="1157560"/>
                  <a:pt x="1157560" y="0"/>
                  <a:pt x="2585482" y="0"/>
                </a:cubicBezTo>
                <a:close/>
              </a:path>
            </a:pathLst>
          </a:custGeom>
          <a:noFill/>
        </p:spPr>
      </p:pic>
    </p:spTree>
    <p:extLst>
      <p:ext uri="{BB962C8B-B14F-4D97-AF65-F5344CB8AC3E}">
        <p14:creationId xmlns:p14="http://schemas.microsoft.com/office/powerpoint/2010/main" val="948600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60D7-F74C-CD9E-C576-1CB8FFE8778E}"/>
              </a:ext>
            </a:extLst>
          </p:cNvPr>
          <p:cNvSpPr>
            <a:spLocks noGrp="1"/>
          </p:cNvSpPr>
          <p:nvPr>
            <p:ph type="title"/>
          </p:nvPr>
        </p:nvSpPr>
        <p:spPr>
          <a:xfrm>
            <a:off x="859536" y="907302"/>
            <a:ext cx="4361688" cy="1386965"/>
          </a:xfrm>
        </p:spPr>
        <p:txBody>
          <a:bodyPr anchor="t">
            <a:normAutofit/>
          </a:bodyPr>
          <a:lstStyle/>
          <a:p>
            <a:r>
              <a:rPr lang="en-GB" sz="3800" dirty="0"/>
              <a:t>Sandro Botticelli.</a:t>
            </a:r>
            <a:endParaRPr lang="en-US" sz="3800" dirty="0"/>
          </a:p>
        </p:txBody>
      </p:sp>
      <p:sp>
        <p:nvSpPr>
          <p:cNvPr id="13" name="Content Placeholder 2">
            <a:extLst>
              <a:ext uri="{FF2B5EF4-FFF2-40B4-BE49-F238E27FC236}">
                <a16:creationId xmlns:a16="http://schemas.microsoft.com/office/drawing/2014/main" id="{AD3F46FB-1E74-0824-1591-CFC041591480}"/>
              </a:ext>
            </a:extLst>
          </p:cNvPr>
          <p:cNvSpPr>
            <a:spLocks noGrp="1"/>
          </p:cNvSpPr>
          <p:nvPr>
            <p:ph sz="quarter" idx="14"/>
          </p:nvPr>
        </p:nvSpPr>
        <p:spPr>
          <a:xfrm>
            <a:off x="859536" y="2438545"/>
            <a:ext cx="4366917" cy="3512152"/>
          </a:xfrm>
        </p:spPr>
        <p:txBody>
          <a:bodyPr/>
          <a:lstStyle/>
          <a:p>
            <a:r>
              <a:rPr lang="el-GR" dirty="0"/>
              <a:t>Ο Μποτιτσέλι φιλοτέχνησε το έργο χρησιμοποιώντας ως πηγή τον Όμηρο και απεικόνισε τη στιγμή κατά την οποία η Αφροδίτη φθάνει στο νησί των Κυθήρων, μετά τη γέννησή της. </a:t>
            </a:r>
          </a:p>
          <a:p>
            <a:r>
              <a:rPr lang="el-GR" dirty="0"/>
              <a:t>Ο Μποτιτσέλι απεικόνισε την Αφροδίτη σύμφωνα με τις κλασικές αναλογίες των αρχαίων αγαλμάτων, ενώ για τη στάση της ακολούθησε το πρότυπο της </a:t>
            </a:r>
            <a:r>
              <a:rPr lang="el-GR" i="1" dirty="0"/>
              <a:t>Αίδημονος</a:t>
            </a:r>
            <a:r>
              <a:rPr lang="el-GR" dirty="0"/>
              <a:t> Αφροδίτης. </a:t>
            </a:r>
            <a:endParaRPr lang="en-US" dirty="0"/>
          </a:p>
        </p:txBody>
      </p:sp>
      <p:pic>
        <p:nvPicPr>
          <p:cNvPr id="6" name="Picture Placeholder 5">
            <a:extLst>
              <a:ext uri="{FF2B5EF4-FFF2-40B4-BE49-F238E27FC236}">
                <a16:creationId xmlns:a16="http://schemas.microsoft.com/office/drawing/2014/main" id="{C9F5FF08-4DEA-A00B-18D0-7AF9E748DA2E}"/>
              </a:ext>
            </a:extLst>
          </p:cNvPr>
          <p:cNvPicPr>
            <a:picLocks noGrp="1" noChangeAspect="1"/>
          </p:cNvPicPr>
          <p:nvPr>
            <p:ph type="pic" sz="quarter" idx="13"/>
          </p:nvPr>
        </p:nvPicPr>
        <p:blipFill>
          <a:blip r:embed="rId2"/>
          <a:srcRect b="24111"/>
          <a:stretch>
            <a:fillRect/>
          </a:stretch>
        </p:blipFill>
        <p:spPr>
          <a:xfrm>
            <a:off x="5749422" y="333756"/>
            <a:ext cx="6086539" cy="6190488"/>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noFill/>
        </p:spPr>
      </p:pic>
    </p:spTree>
    <p:extLst>
      <p:ext uri="{BB962C8B-B14F-4D97-AF65-F5344CB8AC3E}">
        <p14:creationId xmlns:p14="http://schemas.microsoft.com/office/powerpoint/2010/main" val="185838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32749A-4F60-7590-3C97-13606F9F3DDC}"/>
              </a:ext>
            </a:extLst>
          </p:cNvPr>
          <p:cNvPicPr>
            <a:picLocks noChangeAspect="1"/>
          </p:cNvPicPr>
          <p:nvPr/>
        </p:nvPicPr>
        <p:blipFill>
          <a:blip r:embed="rId2"/>
          <a:srcRect b="10359"/>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123826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7C75-23C9-17A3-16B6-ECD423E57259}"/>
              </a:ext>
            </a:extLst>
          </p:cNvPr>
          <p:cNvSpPr>
            <a:spLocks noGrp="1"/>
          </p:cNvSpPr>
          <p:nvPr>
            <p:ph type="title"/>
          </p:nvPr>
        </p:nvSpPr>
        <p:spPr>
          <a:xfrm>
            <a:off x="1616396" y="3780263"/>
            <a:ext cx="8453156" cy="1672683"/>
          </a:xfrm>
        </p:spPr>
        <p:txBody>
          <a:bodyPr>
            <a:normAutofit/>
          </a:bodyPr>
          <a:lstStyle/>
          <a:p>
            <a:r>
              <a:rPr lang="el-GR" dirty="0"/>
              <a:t>Στον πίνακα, η θεά Αφροδίτη αναδύεται από το νερό μέσα σε ένα όστρακο που φυσούν ο Ζέφυρος και η Αύρα προς την ακτή της Κύπρου ή των Κυθήρων. Στην ακτή την υποδέχεται μια από τις Ώρες, θεότητες των εποχών, που της προσφέρει έναν μανδύα. </a:t>
            </a:r>
            <a:endParaRPr lang="en-US" dirty="0"/>
          </a:p>
        </p:txBody>
      </p:sp>
      <p:sp>
        <p:nvSpPr>
          <p:cNvPr id="3" name="Content Placeholder 2">
            <a:extLst>
              <a:ext uri="{FF2B5EF4-FFF2-40B4-BE49-F238E27FC236}">
                <a16:creationId xmlns:a16="http://schemas.microsoft.com/office/drawing/2014/main" id="{31FEB8CF-9E22-6779-27CB-25347B9558FE}"/>
              </a:ext>
            </a:extLst>
          </p:cNvPr>
          <p:cNvSpPr>
            <a:spLocks noGrp="1"/>
          </p:cNvSpPr>
          <p:nvPr>
            <p:ph sz="quarter" idx="13"/>
          </p:nvPr>
        </p:nvSpPr>
        <p:spPr>
          <a:xfrm>
            <a:off x="1393372" y="180394"/>
            <a:ext cx="8453156" cy="1824818"/>
          </a:xfrm>
        </p:spPr>
        <p:txBody>
          <a:bodyPr>
            <a:noAutofit/>
          </a:bodyPr>
          <a:lstStyle/>
          <a:p>
            <a:r>
              <a:rPr lang="el-GR" dirty="0"/>
              <a:t>Περιγραφη και τεχνικη αναλυση. </a:t>
            </a:r>
            <a:endParaRPr lang="en-US" dirty="0"/>
          </a:p>
        </p:txBody>
      </p:sp>
      <p:sp>
        <p:nvSpPr>
          <p:cNvPr id="4" name="TextBox 3">
            <a:extLst>
              <a:ext uri="{FF2B5EF4-FFF2-40B4-BE49-F238E27FC236}">
                <a16:creationId xmlns:a16="http://schemas.microsoft.com/office/drawing/2014/main" id="{05288D07-A703-7417-9AB1-6610BB763752}"/>
              </a:ext>
            </a:extLst>
          </p:cNvPr>
          <p:cNvSpPr txBox="1"/>
          <p:nvPr/>
        </p:nvSpPr>
        <p:spPr>
          <a:xfrm>
            <a:off x="1616396" y="3595597"/>
            <a:ext cx="841897" cy="369332"/>
          </a:xfrm>
          <a:prstGeom prst="rect">
            <a:avLst/>
          </a:prstGeom>
          <a:noFill/>
        </p:spPr>
        <p:txBody>
          <a:bodyPr wrap="none" rtlCol="0">
            <a:spAutoFit/>
          </a:bodyPr>
          <a:lstStyle/>
          <a:p>
            <a:r>
              <a:rPr lang="el-GR" dirty="0"/>
              <a:t>ΘΕΜΑ.</a:t>
            </a:r>
            <a:endParaRPr lang="en-US" dirty="0"/>
          </a:p>
        </p:txBody>
      </p:sp>
    </p:spTree>
    <p:extLst>
      <p:ext uri="{BB962C8B-B14F-4D97-AF65-F5344CB8AC3E}">
        <p14:creationId xmlns:p14="http://schemas.microsoft.com/office/powerpoint/2010/main" val="272877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CE1D3-57AE-42E2-4967-5A7AF46CDA48}"/>
              </a:ext>
            </a:extLst>
          </p:cNvPr>
          <p:cNvSpPr>
            <a:spLocks noGrp="1"/>
          </p:cNvSpPr>
          <p:nvPr>
            <p:ph type="title"/>
          </p:nvPr>
        </p:nvSpPr>
        <p:spPr>
          <a:xfrm>
            <a:off x="681586" y="612302"/>
            <a:ext cx="5730366" cy="993474"/>
          </a:xfrm>
        </p:spPr>
        <p:txBody>
          <a:bodyPr/>
          <a:lstStyle/>
          <a:p>
            <a:r>
              <a:rPr lang="el-GR" dirty="0"/>
              <a:t>Περιγραφη και τεχνικη αναλυση.</a:t>
            </a:r>
            <a:endParaRPr lang="en-US" dirty="0"/>
          </a:p>
        </p:txBody>
      </p:sp>
      <p:pic>
        <p:nvPicPr>
          <p:cNvPr id="9" name="Content Placeholder 8">
            <a:extLst>
              <a:ext uri="{FF2B5EF4-FFF2-40B4-BE49-F238E27FC236}">
                <a16:creationId xmlns:a16="http://schemas.microsoft.com/office/drawing/2014/main" id="{DC40D47F-BFC0-9009-2878-FC967BD10B67}"/>
              </a:ext>
            </a:extLst>
          </p:cNvPr>
          <p:cNvPicPr>
            <a:picLocks noGrp="1" noChangeAspect="1"/>
          </p:cNvPicPr>
          <p:nvPr>
            <p:ph sz="quarter" idx="13"/>
          </p:nvPr>
        </p:nvPicPr>
        <p:blipFill>
          <a:blip r:embed="rId2"/>
          <a:stretch>
            <a:fillRect/>
          </a:stretch>
        </p:blipFill>
        <p:spPr>
          <a:xfrm>
            <a:off x="7431743" y="-1"/>
            <a:ext cx="4760258" cy="6830729"/>
          </a:xfrm>
          <a:prstGeom prst="rect">
            <a:avLst/>
          </a:prstGeom>
        </p:spPr>
      </p:pic>
      <p:pic>
        <p:nvPicPr>
          <p:cNvPr id="10" name="Picture 9">
            <a:extLst>
              <a:ext uri="{FF2B5EF4-FFF2-40B4-BE49-F238E27FC236}">
                <a16:creationId xmlns:a16="http://schemas.microsoft.com/office/drawing/2014/main" id="{798D5614-5915-C5D0-BE18-C5881A2B5320}"/>
              </a:ext>
            </a:extLst>
          </p:cNvPr>
          <p:cNvPicPr>
            <a:picLocks noChangeAspect="1"/>
          </p:cNvPicPr>
          <p:nvPr/>
        </p:nvPicPr>
        <p:blipFill>
          <a:blip r:embed="rId3"/>
          <a:stretch>
            <a:fillRect/>
          </a:stretch>
        </p:blipFill>
        <p:spPr>
          <a:xfrm>
            <a:off x="7412361" y="1"/>
            <a:ext cx="4782427" cy="6858000"/>
          </a:xfrm>
          <a:prstGeom prst="rect">
            <a:avLst/>
          </a:prstGeom>
        </p:spPr>
      </p:pic>
      <p:sp>
        <p:nvSpPr>
          <p:cNvPr id="12" name="TextBox 11">
            <a:extLst>
              <a:ext uri="{FF2B5EF4-FFF2-40B4-BE49-F238E27FC236}">
                <a16:creationId xmlns:a16="http://schemas.microsoft.com/office/drawing/2014/main" id="{6D3FC22B-140D-0519-1FBC-1427AB81D484}"/>
              </a:ext>
            </a:extLst>
          </p:cNvPr>
          <p:cNvSpPr txBox="1"/>
          <p:nvPr/>
        </p:nvSpPr>
        <p:spPr>
          <a:xfrm>
            <a:off x="748475" y="2384569"/>
            <a:ext cx="5663477" cy="3416320"/>
          </a:xfrm>
          <a:prstGeom prst="rect">
            <a:avLst/>
          </a:prstGeom>
          <a:noFill/>
        </p:spPr>
        <p:txBody>
          <a:bodyPr wrap="square">
            <a:spAutoFit/>
          </a:bodyPr>
          <a:lstStyle/>
          <a:p>
            <a:pPr marL="342900" indent="-342900">
              <a:buFont typeface="Wingdings" panose="05000000000000000000" pitchFamily="2" charset="2"/>
              <a:buChar char="v"/>
            </a:pPr>
            <a:r>
              <a:rPr lang="el-GR" sz="2400" dirty="0"/>
              <a:t>Το σχέδιο είναι αρμονικό και ντελικάτο: οι γραμμές κομψές και δημιουργούν, με τα κύματα που σκάνε στην ακτή, τις πτυχώσεις των ρούχων, την αρμονική ροή των μαλλιών της θεάς, διακοσμητικά κυματοειδή παιχνιδίσματα. Τα χρώματα είναι φωτεινά, οι μορφές καθαρές και ραφιναρισμένες. </a:t>
            </a:r>
            <a:endParaRPr lang="en-US" sz="2400" dirty="0"/>
          </a:p>
        </p:txBody>
      </p:sp>
    </p:spTree>
    <p:extLst>
      <p:ext uri="{BB962C8B-B14F-4D97-AF65-F5344CB8AC3E}">
        <p14:creationId xmlns:p14="http://schemas.microsoft.com/office/powerpoint/2010/main" val="1431630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A09AA29-9875-ADD3-B759-4DCD0AC09AD6}"/>
              </a:ext>
            </a:extLst>
          </p:cNvPr>
          <p:cNvSpPr>
            <a:spLocks noGrp="1"/>
          </p:cNvSpPr>
          <p:nvPr>
            <p:ph type="title"/>
          </p:nvPr>
        </p:nvSpPr>
        <p:spPr>
          <a:xfrm>
            <a:off x="859536" y="912388"/>
            <a:ext cx="6800971" cy="932688"/>
          </a:xfrm>
        </p:spPr>
        <p:txBody>
          <a:bodyPr/>
          <a:lstStyle/>
          <a:p>
            <a:r>
              <a:rPr lang="el-GR" dirty="0"/>
              <a:t>ΙΣΤΟΡΙΚΗ ΣΗΜΑΣΙΑ </a:t>
            </a:r>
            <a:endParaRPr lang="en-US" dirty="0"/>
          </a:p>
        </p:txBody>
      </p:sp>
      <p:sp>
        <p:nvSpPr>
          <p:cNvPr id="13" name="Content Placeholder 2">
            <a:extLst>
              <a:ext uri="{FF2B5EF4-FFF2-40B4-BE49-F238E27FC236}">
                <a16:creationId xmlns:a16="http://schemas.microsoft.com/office/drawing/2014/main" id="{5D563078-BB03-6E5A-F62A-B43085E00217}"/>
              </a:ext>
            </a:extLst>
          </p:cNvPr>
          <p:cNvSpPr>
            <a:spLocks noGrp="1"/>
          </p:cNvSpPr>
          <p:nvPr>
            <p:ph sz="quarter" idx="14"/>
          </p:nvPr>
        </p:nvSpPr>
        <p:spPr>
          <a:xfrm>
            <a:off x="859536" y="1997625"/>
            <a:ext cx="6800971" cy="3945024"/>
          </a:xfrm>
        </p:spPr>
        <p:txBody>
          <a:bodyPr>
            <a:normAutofit lnSpcReduction="10000"/>
          </a:bodyPr>
          <a:lstStyle/>
          <a:p>
            <a:r>
              <a:rPr lang="el-GR" sz="1800" dirty="0"/>
              <a:t> Ο πίνακας δεν είναι απλώς μια όμορφη εικόνα, αλλά το σημείο όπου ο δυτικός πολιτισμός επανασυνδέθηκε με τις ελληνορωμαϊκές του ρίζες.</a:t>
            </a:r>
          </a:p>
          <a:p>
            <a:r>
              <a:rPr lang="el-GR" sz="1800" dirty="0"/>
              <a:t>Ο Μποτιτσέλι «νομιμοποίησε» την επιστροφή των αρχαίων παγανιστικών μύθων σε μεγάλη κλίμακα, τοποθετώντας μια αρχαία θεά στο επίκεντρο της προσοχής.</a:t>
            </a:r>
          </a:p>
          <a:p>
            <a:r>
              <a:rPr lang="el-GR" sz="1800" dirty="0"/>
              <a:t>Εδώ, το γυμνό σώμα της Αφροδίτης αντιμετωπίζεται ως πρότυπο κάλλους, αρμονίας και θεϊκής δημιουργίας, αλλάζοντας ριζικά την αντίληψη για την ανθρώπινη ανατομία στην τέχνη.</a:t>
            </a:r>
            <a:endParaRPr lang="en-US" sz="1800" dirty="0"/>
          </a:p>
        </p:txBody>
      </p:sp>
      <p:pic>
        <p:nvPicPr>
          <p:cNvPr id="6" name="Picture Placeholder 5">
            <a:extLst>
              <a:ext uri="{FF2B5EF4-FFF2-40B4-BE49-F238E27FC236}">
                <a16:creationId xmlns:a16="http://schemas.microsoft.com/office/drawing/2014/main" id="{A22A6913-21C6-5435-8B49-29416EEBC8C0}"/>
              </a:ext>
            </a:extLst>
          </p:cNvPr>
          <p:cNvPicPr>
            <a:picLocks noGrp="1" noChangeAspect="1"/>
          </p:cNvPicPr>
          <p:nvPr>
            <p:ph type="pic" sz="quarter" idx="13"/>
          </p:nvPr>
        </p:nvPicPr>
        <p:blipFill>
          <a:blip r:embed="rId2"/>
          <a:srcRect r="-2" b="742"/>
          <a:stretch>
            <a:fillRect/>
          </a:stretch>
        </p:blipFill>
        <p:spPr>
          <a:xfrm>
            <a:off x="8091732" y="333756"/>
            <a:ext cx="3742128" cy="6190488"/>
          </a:xfrm>
          <a:custGeom>
            <a:avLst/>
            <a:gdLst>
              <a:gd name="connsiteX0" fmla="*/ 2585482 w 5170964"/>
              <a:gd name="connsiteY0" fmla="*/ 0 h 5170964"/>
              <a:gd name="connsiteX1" fmla="*/ 5170964 w 5170964"/>
              <a:gd name="connsiteY1" fmla="*/ 2585482 h 5170964"/>
              <a:gd name="connsiteX2" fmla="*/ 2585482 w 5170964"/>
              <a:gd name="connsiteY2" fmla="*/ 5170964 h 5170964"/>
              <a:gd name="connsiteX3" fmla="*/ 0 w 5170964"/>
              <a:gd name="connsiteY3" fmla="*/ 2585482 h 5170964"/>
              <a:gd name="connsiteX4" fmla="*/ 2585482 w 5170964"/>
              <a:gd name="connsiteY4" fmla="*/ 0 h 517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964" h="5170964">
                <a:moveTo>
                  <a:pt x="2585482" y="0"/>
                </a:moveTo>
                <a:cubicBezTo>
                  <a:pt x="4013405" y="0"/>
                  <a:pt x="5170964" y="1157560"/>
                  <a:pt x="5170964" y="2585482"/>
                </a:cubicBezTo>
                <a:cubicBezTo>
                  <a:pt x="5170964" y="4013405"/>
                  <a:pt x="4013405" y="5170964"/>
                  <a:pt x="2585482" y="5170964"/>
                </a:cubicBezTo>
                <a:cubicBezTo>
                  <a:pt x="1157560" y="5170964"/>
                  <a:pt x="0" y="4013405"/>
                  <a:pt x="0" y="2585482"/>
                </a:cubicBezTo>
                <a:cubicBezTo>
                  <a:pt x="0" y="1157560"/>
                  <a:pt x="1157560" y="0"/>
                  <a:pt x="2585482" y="0"/>
                </a:cubicBezTo>
                <a:close/>
              </a:path>
            </a:pathLst>
          </a:custGeom>
          <a:noFill/>
        </p:spPr>
      </p:pic>
    </p:spTree>
    <p:extLst>
      <p:ext uri="{BB962C8B-B14F-4D97-AF65-F5344CB8AC3E}">
        <p14:creationId xmlns:p14="http://schemas.microsoft.com/office/powerpoint/2010/main" val="2748250317"/>
      </p:ext>
    </p:extLst>
  </p:cSld>
  <p:clrMapOvr>
    <a:masterClrMapping/>
  </p:clrMapOvr>
</p:sld>
</file>

<file path=ppt/theme/theme1.xml><?xml version="1.0" encoding="utf-8"?>
<a:theme xmlns:a="http://schemas.openxmlformats.org/drawingml/2006/main" name="Gradient Circle">
  <a:themeElements>
    <a:clrScheme name="Custom 2">
      <a:dk1>
        <a:sysClr val="windowText" lastClr="000000"/>
      </a:dk1>
      <a:lt1>
        <a:sysClr val="window" lastClr="FFFFFF"/>
      </a:lt1>
      <a:dk2>
        <a:srgbClr val="2C3932"/>
      </a:dk2>
      <a:lt2>
        <a:srgbClr val="FDF6EA"/>
      </a:lt2>
      <a:accent1>
        <a:srgbClr val="F0D4DB"/>
      </a:accent1>
      <a:accent2>
        <a:srgbClr val="DBE7F5"/>
      </a:accent2>
      <a:accent3>
        <a:srgbClr val="C9E2D6"/>
      </a:accent3>
      <a:accent4>
        <a:srgbClr val="BABAD6"/>
      </a:accent4>
      <a:accent5>
        <a:srgbClr val="F0D2BF"/>
      </a:accent5>
      <a:accent6>
        <a:srgbClr val="F3E49A"/>
      </a:accent6>
      <a:hlink>
        <a:srgbClr val="7030A0"/>
      </a:hlink>
      <a:folHlink>
        <a:srgbClr val="107573"/>
      </a:folHlink>
    </a:clrScheme>
    <a:fontScheme name="Custom 10">
      <a:majorFont>
        <a:latin typeface="Lora"/>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 Circle_Keynote Presentation_win32_LW_V6" id="{670309C8-2C38-4CFF-82BA-AF197439C521}" vid="{43F42362-DC95-4CBA-A0A2-5C03B532E6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3A9C388-2C06-4AF2-857C-74055069A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6F8FCD-0A1F-4F6A-8F55-15E9E87E2E4C}">
  <ds:schemaRefs>
    <ds:schemaRef ds:uri="http://schemas.microsoft.com/sharepoint/v3/contenttype/forms"/>
  </ds:schemaRefs>
</ds:datastoreItem>
</file>

<file path=customXml/itemProps3.xml><?xml version="1.0" encoding="utf-8"?>
<ds:datastoreItem xmlns:ds="http://schemas.openxmlformats.org/officeDocument/2006/customXml" ds:itemID="{EF782DA7-86C0-4A84-A860-11A1E6E3FB6B}">
  <ds:schemaRefs>
    <ds:schemaRef ds:uri="http://www.w3.org/XML/1998/namespace"/>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71af3243-3dd4-4a8d-8c0d-dd76da1f02a5"/>
    <ds:schemaRef ds:uri="http://schemas.microsoft.com/sharepoint/v3"/>
    <ds:schemaRef ds:uri="http://schemas.microsoft.com/office/2006/metadata/properties"/>
    <ds:schemaRef ds:uri="http://schemas.openxmlformats.org/package/2006/metadata/core-properties"/>
    <ds:schemaRef ds:uri="230e9df3-be65-4c73-a93b-d1236ebd677e"/>
    <ds:schemaRef ds:uri="16c05727-aa75-4e4a-9b5f-8a80a1165891"/>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SANDRO BOTTICELLI</Template>
  <TotalTime>0</TotalTime>
  <Words>690</Words>
  <Application>Microsoft Office PowerPoint</Application>
  <PresentationFormat>Widescreen</PresentationFormat>
  <Paragraphs>64</Paragraphs>
  <Slides>15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Arial</vt:lpstr>
      <vt:lpstr>Lora</vt:lpstr>
      <vt:lpstr>Playfair Display Black</vt:lpstr>
      <vt:lpstr>Poppins Light</vt:lpstr>
      <vt:lpstr>Wingdings</vt:lpstr>
      <vt:lpstr>Gradient Circle</vt:lpstr>
      <vt:lpstr>SANDRO BOTTICELLI </vt:lpstr>
      <vt:lpstr>ΠΕΡΙΕΧΟΜΕΝΑ </vt:lpstr>
      <vt:lpstr>Εισαγωγη.    </vt:lpstr>
      <vt:lpstr>Sandro Botticelli.</vt:lpstr>
      <vt:lpstr>Sandro Botticelli.</vt:lpstr>
      <vt:lpstr>PowerPoint Presentation</vt:lpstr>
      <vt:lpstr>Στον πίνακα, η θεά Αφροδίτη αναδύεται από το νερό μέσα σε ένα όστρακο που φυσούν ο Ζέφυρος και η Αύρα προς την ακτή της Κύπρου ή των Κυθήρων. Στην ακτή την υποδέχεται μια από τις Ώρες, θεότητες των εποχών, που της προσφέρει έναν μανδύα. </vt:lpstr>
      <vt:lpstr>Περιγραφη και τεχνικη αναλυση.</vt:lpstr>
      <vt:lpstr>ΙΣΤΟΡΙΚΗ ΣΗΜΑΣΙΑ </vt:lpstr>
      <vt:lpstr>Το φιλοσοφικο υποβαθρο του εργου.</vt:lpstr>
      <vt:lpstr>Το φιλοσοφικο υποβαθρο του εργου.</vt:lpstr>
      <vt:lpstr>Το φιλοσοφικο υποβαθρο του εργου.</vt:lpstr>
      <vt:lpstr>Το φιλοσοφικο υποβαθρο του εργου.</vt:lpstr>
      <vt:lpstr>PowerPoint Presentation</vt:lpstr>
      <vt:lpstr>Πηγεσ.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Olga Samara</dc:creator>
  <cp:lastModifiedBy>Olga Samara</cp:lastModifiedBy>
  <cp:revision>1</cp:revision>
  <dcterms:created xsi:type="dcterms:W3CDTF">2026-05-04T19:34:09Z</dcterms:created>
  <dcterms:modified xsi:type="dcterms:W3CDTF">2026-05-04T19:34:26Z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