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l-GR" smtClean="0"/>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2AED8E5B-0D98-4FE1-9B26-D1041E3A89F9}" type="datetimeFigureOut">
              <a:rPr lang="en-US" smtClean="0"/>
              <a:t>12/5/2020</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071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06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78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73C2DCB-466C-4061-8D51-D3254DD77FA1}" type="datetimeFigureOut">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62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8642357F-39F6-401C-9FF8-3072724998F3}" type="datetimeFigureOut">
              <a:rPr lang="en-US" smtClean="0"/>
              <a:t>12/5/2020</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26278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531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506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251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801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8" name="Date Placeholder 7"/>
          <p:cNvSpPr>
            <a:spLocks noGrp="1"/>
          </p:cNvSpPr>
          <p:nvPr>
            <p:ph type="dt" sz="half" idx="10"/>
          </p:nvPr>
        </p:nvSpPr>
        <p:spPr/>
        <p:txBody>
          <a:bodyPr/>
          <a:lstStyle/>
          <a:p>
            <a:fld id="{00232F85-D33A-46AF-9088-5A7400C1018E}" type="datetimeFigureOut">
              <a:rPr lang="en-US" smtClean="0"/>
              <a:t>12/5/2020</a:t>
            </a:fld>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635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EB3A624-F501-46A9-B8CA-4949E24E27C8}" type="datetimeFigureOut">
              <a:rPr lang="en-US" smtClean="0"/>
              <a:t>12/5/2020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308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40C4D3C1-679D-44D8-8A9C-D402CE4EF569}" type="datetimeFigureOut">
              <a:rPr lang="en-US" smtClean="0"/>
              <a:t>12/5/2020</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102482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mixanitouxronou.gr/i-istoria-tis-bibi-bo-pou-egine-i-agapimeni-koukla-ton-koritsion-sta-80s-itan-dimiourgima-tis-el-greco-tis-etairias-tou-simerinou-idioktiti-ton-jumbo/" TargetMode="Externa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latin typeface="Candara" panose="020E0502030303020204" pitchFamily="34" charset="0"/>
              </a:rPr>
              <a:t>Χριστουγεννα της δεκαετιασ του ’80</a:t>
            </a:r>
            <a:endParaRPr lang="el-GR" dirty="0">
              <a:latin typeface="Candara" panose="020E0502030303020204" pitchFamily="34" charset="0"/>
            </a:endParaRPr>
          </a:p>
        </p:txBody>
      </p:sp>
      <p:sp>
        <p:nvSpPr>
          <p:cNvPr id="3" name="Υπότιτλος 2"/>
          <p:cNvSpPr>
            <a:spLocks noGrp="1"/>
          </p:cNvSpPr>
          <p:nvPr>
            <p:ph type="subTitle" idx="1"/>
          </p:nvPr>
        </p:nvSpPr>
        <p:spPr/>
        <p:txBody>
          <a:bodyPr>
            <a:normAutofit/>
          </a:bodyPr>
          <a:lstStyle/>
          <a:p>
            <a:r>
              <a:rPr lang="el-GR" sz="2000" b="1" dirty="0" smtClean="0">
                <a:latin typeface="Candara" panose="020E0502030303020204" pitchFamily="34" charset="0"/>
              </a:rPr>
              <a:t>Φωτογραφικό υλικό</a:t>
            </a:r>
            <a:endParaRPr lang="el-GR" sz="2000" b="1" dirty="0">
              <a:latin typeface="Candara" panose="020E0502030303020204" pitchFamily="34" charset="0"/>
            </a:endParaRPr>
          </a:p>
        </p:txBody>
      </p:sp>
    </p:spTree>
    <p:extLst>
      <p:ext uri="{BB962C8B-B14F-4D97-AF65-F5344CB8AC3E}">
        <p14:creationId xmlns:p14="http://schemas.microsoft.com/office/powerpoint/2010/main" val="48161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22" y="287383"/>
            <a:ext cx="2857500" cy="3810000"/>
          </a:xfrm>
          <a:prstGeom prst="rect">
            <a:avLst/>
          </a:prstGeom>
        </p:spPr>
      </p:pic>
      <p:sp>
        <p:nvSpPr>
          <p:cNvPr id="3" name="TextBox 2"/>
          <p:cNvSpPr txBox="1"/>
          <p:nvPr/>
        </p:nvSpPr>
        <p:spPr>
          <a:xfrm>
            <a:off x="1" y="4441370"/>
            <a:ext cx="3396342" cy="830997"/>
          </a:xfrm>
          <a:prstGeom prst="rect">
            <a:avLst/>
          </a:prstGeom>
          <a:noFill/>
        </p:spPr>
        <p:txBody>
          <a:bodyPr wrap="square" rtlCol="0">
            <a:spAutoFit/>
          </a:bodyPr>
          <a:lstStyle/>
          <a:p>
            <a:pPr algn="ctr"/>
            <a:r>
              <a:rPr lang="el-GR" sz="2400" dirty="0" smtClean="0">
                <a:latin typeface="Candara" panose="020E0502030303020204" pitchFamily="34" charset="0"/>
              </a:rPr>
              <a:t>Η </a:t>
            </a:r>
            <a:r>
              <a:rPr lang="en-US" sz="2400" dirty="0" smtClean="0">
                <a:latin typeface="Candara" panose="020E0502030303020204" pitchFamily="34" charset="0"/>
              </a:rPr>
              <a:t>Polly Pocket</a:t>
            </a:r>
            <a:r>
              <a:rPr lang="el-GR" sz="2400" dirty="0" smtClean="0">
                <a:latin typeface="Candara" panose="020E0502030303020204" pitchFamily="34" charset="0"/>
              </a:rPr>
              <a:t> τη δεκαετία του ’80…</a:t>
            </a:r>
            <a:endParaRPr lang="el-GR" sz="2400" dirty="0">
              <a:latin typeface="Candara" panose="020E050203030302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273" y="291737"/>
            <a:ext cx="3366680" cy="4766981"/>
          </a:xfrm>
          <a:prstGeom prst="rect">
            <a:avLst/>
          </a:prstGeom>
        </p:spPr>
      </p:pic>
      <p:sp>
        <p:nvSpPr>
          <p:cNvPr id="5" name="TextBox 4"/>
          <p:cNvSpPr txBox="1"/>
          <p:nvPr/>
        </p:nvSpPr>
        <p:spPr>
          <a:xfrm>
            <a:off x="4972594" y="5058718"/>
            <a:ext cx="4108675" cy="1569660"/>
          </a:xfrm>
          <a:prstGeom prst="rect">
            <a:avLst/>
          </a:prstGeom>
          <a:noFill/>
        </p:spPr>
        <p:txBody>
          <a:bodyPr wrap="square" rtlCol="0">
            <a:spAutoFit/>
          </a:bodyPr>
          <a:lstStyle/>
          <a:p>
            <a:pPr algn="ctr"/>
            <a:r>
              <a:rPr lang="el-GR" sz="2400" b="1" dirty="0" smtClean="0">
                <a:latin typeface="Candara" panose="020E0502030303020204" pitchFamily="34" charset="0"/>
              </a:rPr>
              <a:t>Από τις πιο αγαπημένες κούκλες της εποχής, που φυσικά έβγαινε και σε άλλα χρώματα (είχα τη λαχανί!)…</a:t>
            </a:r>
            <a:endParaRPr lang="el-GR" sz="2400" b="1" dirty="0">
              <a:latin typeface="Candara" panose="020E0502030303020204" pitchFamily="34" charset="0"/>
            </a:endParaRPr>
          </a:p>
        </p:txBody>
      </p:sp>
    </p:spTree>
    <p:extLst>
      <p:ext uri="{BB962C8B-B14F-4D97-AF65-F5344CB8AC3E}">
        <p14:creationId xmlns:p14="http://schemas.microsoft.com/office/powerpoint/2010/main" val="294424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983" y="258536"/>
            <a:ext cx="3810000" cy="2857500"/>
          </a:xfrm>
          <a:prstGeom prst="rect">
            <a:avLst/>
          </a:prstGeom>
        </p:spPr>
      </p:pic>
      <p:sp>
        <p:nvSpPr>
          <p:cNvPr id="3" name="TextBox 2"/>
          <p:cNvSpPr txBox="1"/>
          <p:nvPr/>
        </p:nvSpPr>
        <p:spPr>
          <a:xfrm>
            <a:off x="557349" y="258536"/>
            <a:ext cx="4275908" cy="3046988"/>
          </a:xfrm>
          <a:prstGeom prst="rect">
            <a:avLst/>
          </a:prstGeom>
          <a:noFill/>
        </p:spPr>
        <p:txBody>
          <a:bodyPr wrap="square" rtlCol="0">
            <a:spAutoFit/>
          </a:bodyPr>
          <a:lstStyle/>
          <a:p>
            <a:pPr algn="ctr"/>
            <a:r>
              <a:rPr lang="el-GR" sz="2400" b="1" dirty="0" smtClean="0">
                <a:latin typeface="Candara" panose="020E0502030303020204" pitchFamily="34" charset="0"/>
              </a:rPr>
              <a:t>Οι </a:t>
            </a:r>
            <a:r>
              <a:rPr lang="el-GR" sz="2400" b="1" dirty="0" err="1" smtClean="0">
                <a:latin typeface="Candara" panose="020E0502030303020204" pitchFamily="34" charset="0"/>
              </a:rPr>
              <a:t>ευχούληδες</a:t>
            </a:r>
            <a:r>
              <a:rPr lang="el-GR" sz="2400" b="1" dirty="0" smtClean="0">
                <a:latin typeface="Candara" panose="020E0502030303020204" pitchFamily="34" charset="0"/>
              </a:rPr>
              <a:t> ( ή </a:t>
            </a:r>
            <a:r>
              <a:rPr lang="el-GR" sz="2400" b="1" dirty="0" err="1" smtClean="0">
                <a:latin typeface="Candara" panose="020E0502030303020204" pitchFamily="34" charset="0"/>
              </a:rPr>
              <a:t>τρολς</a:t>
            </a:r>
            <a:r>
              <a:rPr lang="el-GR" sz="2400" b="1" dirty="0" smtClean="0">
                <a:latin typeface="Candara" panose="020E0502030303020204" pitchFamily="34" charset="0"/>
              </a:rPr>
              <a:t>) που έβγαιναν και σε μεγάλο και σε μικρό μέγεθος. Θυμάμαι όλο το σχολείο να έχει μικρούς </a:t>
            </a:r>
            <a:r>
              <a:rPr lang="el-GR" sz="2400" b="1" dirty="0" err="1" smtClean="0">
                <a:latin typeface="Candara" panose="020E0502030303020204" pitchFamily="34" charset="0"/>
              </a:rPr>
              <a:t>ευχούληδες</a:t>
            </a:r>
            <a:r>
              <a:rPr lang="el-GR" sz="2400" b="1" dirty="0" smtClean="0">
                <a:latin typeface="Candara" panose="020E0502030303020204" pitchFamily="34" charset="0"/>
              </a:rPr>
              <a:t> που τους ανταλλάζαμε και τους ξεμαλλιάζαμε από την </a:t>
            </a:r>
            <a:r>
              <a:rPr lang="el-GR" sz="2400" b="1" dirty="0" err="1" smtClean="0">
                <a:latin typeface="Candara" panose="020E0502030303020204" pitchFamily="34" charset="0"/>
              </a:rPr>
              <a:t>ταλαιπώρια</a:t>
            </a:r>
            <a:r>
              <a:rPr lang="el-GR" sz="2400" b="1" dirty="0" smtClean="0">
                <a:latin typeface="Candara" panose="020E0502030303020204" pitchFamily="34" charset="0"/>
              </a:rPr>
              <a:t>…!</a:t>
            </a:r>
            <a:endParaRPr lang="el-GR" sz="2400" b="1" dirty="0">
              <a:latin typeface="Candara" panose="020E050203030302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3698422"/>
            <a:ext cx="3810000" cy="2857500"/>
          </a:xfrm>
          <a:prstGeom prst="rect">
            <a:avLst/>
          </a:prstGeom>
        </p:spPr>
      </p:pic>
      <p:sp>
        <p:nvSpPr>
          <p:cNvPr id="5" name="TextBox 4"/>
          <p:cNvSpPr txBox="1"/>
          <p:nvPr/>
        </p:nvSpPr>
        <p:spPr>
          <a:xfrm>
            <a:off x="4702629" y="4206240"/>
            <a:ext cx="4040777" cy="1200329"/>
          </a:xfrm>
          <a:prstGeom prst="rect">
            <a:avLst/>
          </a:prstGeom>
          <a:noFill/>
        </p:spPr>
        <p:txBody>
          <a:bodyPr wrap="square" rtlCol="0">
            <a:spAutoFit/>
          </a:bodyPr>
          <a:lstStyle/>
          <a:p>
            <a:pPr algn="ctr"/>
            <a:r>
              <a:rPr lang="el-GR" sz="2400" b="1" dirty="0" smtClean="0">
                <a:latin typeface="Candara" panose="020E0502030303020204" pitchFamily="34" charset="0"/>
              </a:rPr>
              <a:t>Και κάτι με το οποίο δεν είχα ασχοληθεί σχεδόν ποτέ στη ζωή μου…</a:t>
            </a:r>
            <a:endParaRPr lang="el-GR" sz="2400" b="1" dirty="0">
              <a:latin typeface="Candara" panose="020E0502030303020204" pitchFamily="34" charset="0"/>
            </a:endParaRPr>
          </a:p>
        </p:txBody>
      </p:sp>
    </p:spTree>
    <p:extLst>
      <p:ext uri="{BB962C8B-B14F-4D97-AF65-F5344CB8AC3E}">
        <p14:creationId xmlns:p14="http://schemas.microsoft.com/office/powerpoint/2010/main" val="73385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4" y="896983"/>
            <a:ext cx="4762500" cy="4581525"/>
          </a:xfrm>
          <a:prstGeom prst="rect">
            <a:avLst/>
          </a:prstGeom>
        </p:spPr>
      </p:pic>
      <p:sp>
        <p:nvSpPr>
          <p:cNvPr id="3" name="TextBox 2"/>
          <p:cNvSpPr txBox="1"/>
          <p:nvPr/>
        </p:nvSpPr>
        <p:spPr>
          <a:xfrm>
            <a:off x="5860869" y="896983"/>
            <a:ext cx="2647405" cy="4524315"/>
          </a:xfrm>
          <a:prstGeom prst="rect">
            <a:avLst/>
          </a:prstGeom>
          <a:noFill/>
        </p:spPr>
        <p:txBody>
          <a:bodyPr wrap="square" rtlCol="0">
            <a:spAutoFit/>
          </a:bodyPr>
          <a:lstStyle/>
          <a:p>
            <a:pPr algn="ctr"/>
            <a:r>
              <a:rPr lang="el-GR" sz="2400" b="1" dirty="0" smtClean="0">
                <a:latin typeface="Candara" panose="020E0502030303020204" pitchFamily="34" charset="0"/>
              </a:rPr>
              <a:t>Και ιδού! Το πιο γνωστό </a:t>
            </a:r>
            <a:r>
              <a:rPr lang="el-GR" sz="2400" b="1" dirty="0" err="1" smtClean="0">
                <a:latin typeface="Candara" panose="020E0502030303020204" pitchFamily="34" charset="0"/>
              </a:rPr>
              <a:t>ποδοσφαιράκι</a:t>
            </a:r>
            <a:r>
              <a:rPr lang="el-GR" sz="2400" b="1" dirty="0" smtClean="0">
                <a:latin typeface="Candara" panose="020E0502030303020204" pitchFamily="34" charset="0"/>
              </a:rPr>
              <a:t> (που ακόμα κάποιοι έχουν φυλαγμένο με τους ξεθωριασμένους ποδοσφαιριστές ακόμα να αντέχουν να παίζουν…)</a:t>
            </a:r>
            <a:endParaRPr lang="el-GR" sz="2400" b="1" dirty="0">
              <a:latin typeface="Candara" panose="020E0502030303020204" pitchFamily="34" charset="0"/>
            </a:endParaRPr>
          </a:p>
        </p:txBody>
      </p:sp>
    </p:spTree>
    <p:extLst>
      <p:ext uri="{BB962C8B-B14F-4D97-AF65-F5344CB8AC3E}">
        <p14:creationId xmlns:p14="http://schemas.microsoft.com/office/powerpoint/2010/main" val="261287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54" y="824048"/>
            <a:ext cx="4276725" cy="4495800"/>
          </a:xfrm>
          <a:prstGeom prst="rect">
            <a:avLst/>
          </a:prstGeom>
        </p:spPr>
      </p:pic>
      <p:sp>
        <p:nvSpPr>
          <p:cNvPr id="3" name="TextBox 2"/>
          <p:cNvSpPr txBox="1"/>
          <p:nvPr/>
        </p:nvSpPr>
        <p:spPr>
          <a:xfrm>
            <a:off x="5007429" y="1105989"/>
            <a:ext cx="3622765" cy="2677656"/>
          </a:xfrm>
          <a:prstGeom prst="rect">
            <a:avLst/>
          </a:prstGeom>
          <a:noFill/>
        </p:spPr>
        <p:txBody>
          <a:bodyPr wrap="square" rtlCol="0">
            <a:spAutoFit/>
          </a:bodyPr>
          <a:lstStyle/>
          <a:p>
            <a:pPr algn="ctr"/>
            <a:r>
              <a:rPr lang="el-GR" sz="2400" b="1" dirty="0" smtClean="0">
                <a:latin typeface="Candara" panose="020E0502030303020204" pitchFamily="34" charset="0"/>
              </a:rPr>
              <a:t>Ο φωτεινός αγκαλίτσας που τον ζούπαγες και φώτιζε!! Και τί ζούπισμα είχε φάει!! Χαμός γινόταν τα βράδια (και όταν τελείωνε η μπαταρία του…)…</a:t>
            </a:r>
            <a:endParaRPr lang="el-GR" sz="2400" b="1" dirty="0">
              <a:latin typeface="Candara" panose="020E0502030303020204" pitchFamily="34" charset="0"/>
            </a:endParaRPr>
          </a:p>
        </p:txBody>
      </p:sp>
    </p:spTree>
    <p:extLst>
      <p:ext uri="{BB962C8B-B14F-4D97-AF65-F5344CB8AC3E}">
        <p14:creationId xmlns:p14="http://schemas.microsoft.com/office/powerpoint/2010/main" val="73580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366" y="799011"/>
            <a:ext cx="4595949" cy="4595949"/>
          </a:xfrm>
          <a:prstGeom prst="rect">
            <a:avLst/>
          </a:prstGeom>
        </p:spPr>
      </p:pic>
      <p:sp>
        <p:nvSpPr>
          <p:cNvPr id="3" name="TextBox 2"/>
          <p:cNvSpPr txBox="1"/>
          <p:nvPr/>
        </p:nvSpPr>
        <p:spPr>
          <a:xfrm>
            <a:off x="714103" y="992777"/>
            <a:ext cx="3048000" cy="3416320"/>
          </a:xfrm>
          <a:prstGeom prst="rect">
            <a:avLst/>
          </a:prstGeom>
          <a:noFill/>
        </p:spPr>
        <p:txBody>
          <a:bodyPr wrap="square" rtlCol="0">
            <a:spAutoFit/>
          </a:bodyPr>
          <a:lstStyle/>
          <a:p>
            <a:pPr algn="ctr"/>
            <a:r>
              <a:rPr lang="el-GR" sz="2400" b="1" dirty="0" smtClean="0">
                <a:latin typeface="Candara" panose="020E0502030303020204" pitchFamily="34" charset="0"/>
              </a:rPr>
              <a:t>Να και τα γνωστά </a:t>
            </a:r>
            <a:r>
              <a:rPr lang="el-GR" sz="2400" b="1" dirty="0" err="1" smtClean="0">
                <a:latin typeface="Candara" panose="020E0502030303020204" pitchFamily="34" charset="0"/>
              </a:rPr>
              <a:t>πιγκουινάκια</a:t>
            </a:r>
            <a:r>
              <a:rPr lang="el-GR" sz="2400" b="1" dirty="0" smtClean="0">
                <a:latin typeface="Candara" panose="020E0502030303020204" pitchFamily="34" charset="0"/>
              </a:rPr>
              <a:t>, που σχηματίζονταν ουρές έξω από τα καταστήματα παιχνιδιών για να τα αγοράσουν! Αυτή είναι η πρώτη τους εκδοχή.</a:t>
            </a:r>
            <a:endParaRPr lang="el-GR" sz="2400" b="1" dirty="0">
              <a:latin typeface="Candara" panose="020E0502030303020204" pitchFamily="34" charset="0"/>
            </a:endParaRPr>
          </a:p>
        </p:txBody>
      </p:sp>
    </p:spTree>
    <p:extLst>
      <p:ext uri="{BB962C8B-B14F-4D97-AF65-F5344CB8AC3E}">
        <p14:creationId xmlns:p14="http://schemas.microsoft.com/office/powerpoint/2010/main" val="9843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69" y="244657"/>
            <a:ext cx="7259954" cy="3322352"/>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 y="3689032"/>
            <a:ext cx="3211966" cy="2964044"/>
          </a:xfrm>
          <a:prstGeom prst="rect">
            <a:avLst/>
          </a:prstGeom>
        </p:spPr>
      </p:pic>
      <p:sp>
        <p:nvSpPr>
          <p:cNvPr id="4" name="TextBox 3"/>
          <p:cNvSpPr txBox="1"/>
          <p:nvPr/>
        </p:nvSpPr>
        <p:spPr>
          <a:xfrm>
            <a:off x="4075611" y="3866606"/>
            <a:ext cx="4580709" cy="1569660"/>
          </a:xfrm>
          <a:prstGeom prst="rect">
            <a:avLst/>
          </a:prstGeom>
          <a:noFill/>
        </p:spPr>
        <p:txBody>
          <a:bodyPr wrap="square" rtlCol="0">
            <a:spAutoFit/>
          </a:bodyPr>
          <a:lstStyle/>
          <a:p>
            <a:pPr algn="ctr"/>
            <a:r>
              <a:rPr lang="el-GR" sz="2400" b="1" dirty="0" smtClean="0">
                <a:latin typeface="Candara" panose="020E0502030303020204" pitchFamily="34" charset="0"/>
              </a:rPr>
              <a:t>Και το </a:t>
            </a:r>
            <a:r>
              <a:rPr lang="en-US" sz="2400" b="1" dirty="0" err="1" smtClean="0">
                <a:latin typeface="Candara" panose="020E0502030303020204" pitchFamily="34" charset="0"/>
              </a:rPr>
              <a:t>playstation</a:t>
            </a:r>
            <a:r>
              <a:rPr lang="el-GR" sz="2400" b="1" dirty="0" smtClean="0">
                <a:latin typeface="Candara" panose="020E0502030303020204" pitchFamily="34" charset="0"/>
              </a:rPr>
              <a:t> της εποχής…Κάπως έτσι ανακαλύψαμε την τεχνολογία (η πρώτη επαφή)…</a:t>
            </a:r>
            <a:endParaRPr lang="el-GR" sz="2400" b="1" dirty="0">
              <a:latin typeface="Candara" panose="020E0502030303020204" pitchFamily="34" charset="0"/>
            </a:endParaRPr>
          </a:p>
        </p:txBody>
      </p:sp>
    </p:spTree>
    <p:extLst>
      <p:ext uri="{BB962C8B-B14F-4D97-AF65-F5344CB8AC3E}">
        <p14:creationId xmlns:p14="http://schemas.microsoft.com/office/powerpoint/2010/main" val="319649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6721" y="6043974"/>
            <a:ext cx="8447314" cy="461665"/>
          </a:xfrm>
          <a:prstGeom prst="rect">
            <a:avLst/>
          </a:prstGeom>
        </p:spPr>
        <p:txBody>
          <a:bodyPr wrap="square">
            <a:spAutoFit/>
          </a:bodyPr>
          <a:lstStyle/>
          <a:p>
            <a:r>
              <a:rPr lang="en-US" sz="1200" b="1" dirty="0">
                <a:latin typeface="Candara" panose="020E0502030303020204" pitchFamily="34" charset="0"/>
                <a:hlinkClick r:id="rId2"/>
              </a:rPr>
              <a:t>https://www.mixanitouxronou.gr/i-istoria-tis-bibi-bo-pou-egine-i-agapimeni-koukla-ton-koritsion-sta-80s-itan-dimiourgima-tis-el-greco-tis-etairias-tou-simerinou-idioktiti-ton-jumbo</a:t>
            </a:r>
            <a:r>
              <a:rPr lang="en-US" sz="1200" b="1" dirty="0" smtClean="0">
                <a:latin typeface="Candara" panose="020E0502030303020204" pitchFamily="34" charset="0"/>
                <a:hlinkClick r:id="rId2"/>
              </a:rPr>
              <a:t>/</a:t>
            </a:r>
            <a:r>
              <a:rPr lang="en-US" sz="1200" b="1" dirty="0" smtClean="0">
                <a:latin typeface="Candara" panose="020E0502030303020204" pitchFamily="34" charset="0"/>
              </a:rPr>
              <a:t> </a:t>
            </a:r>
            <a:endParaRPr lang="el-GR" sz="1200" b="1" dirty="0">
              <a:latin typeface="Candara" panose="020E0502030303020204" pitchFamily="34" charset="0"/>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05" y="374468"/>
            <a:ext cx="3410106" cy="472440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665" y="374468"/>
            <a:ext cx="4398772" cy="3294833"/>
          </a:xfrm>
          <a:prstGeom prst="rect">
            <a:avLst/>
          </a:prstGeom>
        </p:spPr>
      </p:pic>
      <p:sp>
        <p:nvSpPr>
          <p:cNvPr id="5" name="TextBox 4"/>
          <p:cNvSpPr txBox="1"/>
          <p:nvPr/>
        </p:nvSpPr>
        <p:spPr>
          <a:xfrm>
            <a:off x="4406537" y="4014242"/>
            <a:ext cx="3979817" cy="1200329"/>
          </a:xfrm>
          <a:prstGeom prst="rect">
            <a:avLst/>
          </a:prstGeom>
          <a:noFill/>
        </p:spPr>
        <p:txBody>
          <a:bodyPr wrap="square" rtlCol="0">
            <a:spAutoFit/>
          </a:bodyPr>
          <a:lstStyle/>
          <a:p>
            <a:pPr algn="ctr"/>
            <a:r>
              <a:rPr lang="el-GR" sz="2400" b="1" dirty="0" smtClean="0">
                <a:latin typeface="Candara" panose="020E0502030303020204" pitchFamily="34" charset="0"/>
              </a:rPr>
              <a:t>Το μόνο σχόλιο: ήταν ακριβές για την εποχή τους…</a:t>
            </a:r>
            <a:endParaRPr lang="el-GR" sz="2400" b="1" dirty="0">
              <a:latin typeface="Candara" panose="020E0502030303020204" pitchFamily="34" charset="0"/>
            </a:endParaRPr>
          </a:p>
        </p:txBody>
      </p:sp>
    </p:spTree>
    <p:extLst>
      <p:ext uri="{BB962C8B-B14F-4D97-AF65-F5344CB8AC3E}">
        <p14:creationId xmlns:p14="http://schemas.microsoft.com/office/powerpoint/2010/main" val="9393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2" y="269966"/>
            <a:ext cx="2539251" cy="4185375"/>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08" y="4455341"/>
            <a:ext cx="7543800" cy="2197100"/>
          </a:xfrm>
          <a:prstGeom prst="rect">
            <a:avLst/>
          </a:prstGeom>
        </p:spPr>
      </p:pic>
      <p:sp>
        <p:nvSpPr>
          <p:cNvPr id="4" name="TextBox 3"/>
          <p:cNvSpPr txBox="1"/>
          <p:nvPr/>
        </p:nvSpPr>
        <p:spPr>
          <a:xfrm>
            <a:off x="3335383" y="539931"/>
            <a:ext cx="5373188" cy="2308324"/>
          </a:xfrm>
          <a:prstGeom prst="rect">
            <a:avLst/>
          </a:prstGeom>
          <a:noFill/>
        </p:spPr>
        <p:txBody>
          <a:bodyPr wrap="square" rtlCol="0">
            <a:spAutoFit/>
          </a:bodyPr>
          <a:lstStyle/>
          <a:p>
            <a:pPr algn="ctr"/>
            <a:r>
              <a:rPr lang="el-GR" sz="2400" b="1" dirty="0" smtClean="0">
                <a:latin typeface="Candara" panose="020E0502030303020204" pitchFamily="34" charset="0"/>
              </a:rPr>
              <a:t>Η δεύτερη πιο διάσημη κούκλα της εποχής είναι η </a:t>
            </a:r>
            <a:r>
              <a:rPr lang="el-GR" sz="2400" b="1" dirty="0" err="1" smtClean="0">
                <a:latin typeface="Candara" panose="020E0502030303020204" pitchFamily="34" charset="0"/>
              </a:rPr>
              <a:t>Σίντυ</a:t>
            </a:r>
            <a:r>
              <a:rPr lang="el-GR" sz="2400" b="1" dirty="0" smtClean="0">
                <a:latin typeface="Candara" panose="020E0502030303020204" pitchFamily="34" charset="0"/>
              </a:rPr>
              <a:t>, «αντίζηλος» της </a:t>
            </a:r>
            <a:r>
              <a:rPr lang="en-US" sz="2400" b="1" dirty="0" err="1" smtClean="0">
                <a:latin typeface="Candara" panose="020E0502030303020204" pitchFamily="34" charset="0"/>
              </a:rPr>
              <a:t>Bibibo</a:t>
            </a:r>
            <a:r>
              <a:rPr lang="el-GR" sz="2400" b="1" dirty="0" smtClean="0">
                <a:latin typeface="Candara" panose="020E0502030303020204" pitchFamily="34" charset="0"/>
              </a:rPr>
              <a:t> (και δεν είχε και τον Τζον Τζον!). </a:t>
            </a:r>
          </a:p>
          <a:p>
            <a:pPr algn="ctr"/>
            <a:r>
              <a:rPr lang="el-GR" sz="2400" b="1" dirty="0" smtClean="0">
                <a:latin typeface="Candara" panose="020E0502030303020204" pitchFamily="34" charset="0"/>
              </a:rPr>
              <a:t>Εγώ είχα τη </a:t>
            </a:r>
            <a:r>
              <a:rPr lang="el-GR" sz="2400" b="1" dirty="0" err="1" smtClean="0">
                <a:latin typeface="Candara" panose="020E0502030303020204" pitchFamily="34" charset="0"/>
              </a:rPr>
              <a:t>Σίντυ</a:t>
            </a:r>
            <a:r>
              <a:rPr lang="el-GR" sz="2400" b="1" dirty="0" smtClean="0">
                <a:latin typeface="Candara" panose="020E0502030303020204" pitchFamily="34" charset="0"/>
              </a:rPr>
              <a:t>, η αδερφή μου τη </a:t>
            </a:r>
            <a:r>
              <a:rPr lang="en-US" sz="2400" b="1" dirty="0" err="1" smtClean="0">
                <a:latin typeface="Candara" panose="020E0502030303020204" pitchFamily="34" charset="0"/>
              </a:rPr>
              <a:t>Bibibo</a:t>
            </a:r>
            <a:r>
              <a:rPr lang="el-GR" sz="2400" b="1" dirty="0" smtClean="0">
                <a:latin typeface="Candara" panose="020E0502030303020204" pitchFamily="34" charset="0"/>
              </a:rPr>
              <a:t>…Είχα κλάψει πολύ…!</a:t>
            </a:r>
            <a:endParaRPr lang="el-GR" sz="2400" b="1" dirty="0">
              <a:latin typeface="Candara" panose="020E0502030303020204" pitchFamily="34" charset="0"/>
            </a:endParaRPr>
          </a:p>
        </p:txBody>
      </p:sp>
    </p:spTree>
    <p:extLst>
      <p:ext uri="{BB962C8B-B14F-4D97-AF65-F5344CB8AC3E}">
        <p14:creationId xmlns:p14="http://schemas.microsoft.com/office/powerpoint/2010/main" val="276428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8" y="1872341"/>
            <a:ext cx="8687023" cy="4242163"/>
          </a:xfrm>
          <a:prstGeom prst="rect">
            <a:avLst/>
          </a:prstGeom>
        </p:spPr>
      </p:pic>
      <p:sp>
        <p:nvSpPr>
          <p:cNvPr id="3" name="TextBox 2"/>
          <p:cNvSpPr txBox="1"/>
          <p:nvPr/>
        </p:nvSpPr>
        <p:spPr>
          <a:xfrm>
            <a:off x="1297577" y="670560"/>
            <a:ext cx="6775269" cy="461665"/>
          </a:xfrm>
          <a:prstGeom prst="rect">
            <a:avLst/>
          </a:prstGeom>
          <a:noFill/>
        </p:spPr>
        <p:txBody>
          <a:bodyPr wrap="square" rtlCol="0">
            <a:spAutoFit/>
          </a:bodyPr>
          <a:lstStyle/>
          <a:p>
            <a:pPr algn="ctr"/>
            <a:r>
              <a:rPr lang="el-GR" sz="2400" b="1" dirty="0" smtClean="0">
                <a:latin typeface="Candara" panose="020E0502030303020204" pitchFamily="34" charset="0"/>
              </a:rPr>
              <a:t>Χριστουγεννιάτικα στολίδια</a:t>
            </a:r>
            <a:endParaRPr lang="el-GR" sz="2400" b="1" dirty="0">
              <a:latin typeface="Candara" panose="020E0502030303020204" pitchFamily="34" charset="0"/>
            </a:endParaRPr>
          </a:p>
        </p:txBody>
      </p:sp>
    </p:spTree>
    <p:extLst>
      <p:ext uri="{BB962C8B-B14F-4D97-AF65-F5344CB8AC3E}">
        <p14:creationId xmlns:p14="http://schemas.microsoft.com/office/powerpoint/2010/main" val="169587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697" y="293914"/>
            <a:ext cx="6294120" cy="6294120"/>
          </a:xfrm>
          <a:prstGeom prst="rect">
            <a:avLst/>
          </a:prstGeom>
        </p:spPr>
      </p:pic>
      <p:sp>
        <p:nvSpPr>
          <p:cNvPr id="3" name="TextBox 2"/>
          <p:cNvSpPr txBox="1"/>
          <p:nvPr/>
        </p:nvSpPr>
        <p:spPr>
          <a:xfrm>
            <a:off x="217714" y="548640"/>
            <a:ext cx="2316480" cy="461665"/>
          </a:xfrm>
          <a:prstGeom prst="rect">
            <a:avLst/>
          </a:prstGeom>
          <a:noFill/>
        </p:spPr>
        <p:txBody>
          <a:bodyPr wrap="square" rtlCol="0">
            <a:spAutoFit/>
          </a:bodyPr>
          <a:lstStyle/>
          <a:p>
            <a:pPr algn="ctr"/>
            <a:r>
              <a:rPr lang="el-GR" sz="2400" b="1" dirty="0" smtClean="0">
                <a:latin typeface="Candara" panose="020E0502030303020204" pitchFamily="34" charset="0"/>
              </a:rPr>
              <a:t>Τα θυμάστε;</a:t>
            </a:r>
            <a:endParaRPr lang="el-GR" sz="2400" b="1" dirty="0">
              <a:latin typeface="Candara" panose="020E0502030303020204" pitchFamily="34" charset="0"/>
            </a:endParaRPr>
          </a:p>
        </p:txBody>
      </p:sp>
    </p:spTree>
    <p:extLst>
      <p:ext uri="{BB962C8B-B14F-4D97-AF65-F5344CB8AC3E}">
        <p14:creationId xmlns:p14="http://schemas.microsoft.com/office/powerpoint/2010/main" val="316259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385" y="226423"/>
            <a:ext cx="4517136" cy="6400800"/>
          </a:xfrm>
          <a:prstGeom prst="rect">
            <a:avLst/>
          </a:prstGeom>
        </p:spPr>
      </p:pic>
      <p:sp>
        <p:nvSpPr>
          <p:cNvPr id="3" name="TextBox 2"/>
          <p:cNvSpPr txBox="1"/>
          <p:nvPr/>
        </p:nvSpPr>
        <p:spPr>
          <a:xfrm>
            <a:off x="304800" y="478971"/>
            <a:ext cx="3918857" cy="1938992"/>
          </a:xfrm>
          <a:prstGeom prst="rect">
            <a:avLst/>
          </a:prstGeom>
          <a:noFill/>
        </p:spPr>
        <p:txBody>
          <a:bodyPr wrap="square" rtlCol="0">
            <a:spAutoFit/>
          </a:bodyPr>
          <a:lstStyle/>
          <a:p>
            <a:pPr algn="ctr"/>
            <a:r>
              <a:rPr lang="el-GR" sz="2400" b="1" dirty="0" smtClean="0">
                <a:latin typeface="Candara" panose="020E0502030303020204" pitchFamily="34" charset="0"/>
              </a:rPr>
              <a:t>Κάπως έτσι ήταν οι Άγιοι Βασίληδες της δεκαετίας του ’80: σίγουρα μεγάλοι σε ηλικία, που δύσκολα χαμογελούσαν…</a:t>
            </a:r>
            <a:endParaRPr lang="el-GR" sz="2400" b="1" dirty="0">
              <a:latin typeface="Candara" panose="020E0502030303020204" pitchFamily="34" charset="0"/>
            </a:endParaRPr>
          </a:p>
        </p:txBody>
      </p:sp>
    </p:spTree>
    <p:extLst>
      <p:ext uri="{BB962C8B-B14F-4D97-AF65-F5344CB8AC3E}">
        <p14:creationId xmlns:p14="http://schemas.microsoft.com/office/powerpoint/2010/main" val="174440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242" y="225761"/>
            <a:ext cx="4858735" cy="6418879"/>
          </a:xfrm>
          <a:prstGeom prst="rect">
            <a:avLst/>
          </a:prstGeom>
        </p:spPr>
      </p:pic>
    </p:spTree>
    <p:extLst>
      <p:ext uri="{BB962C8B-B14F-4D97-AF65-F5344CB8AC3E}">
        <p14:creationId xmlns:p14="http://schemas.microsoft.com/office/powerpoint/2010/main" val="326416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355" y="211952"/>
            <a:ext cx="5146765" cy="6458685"/>
          </a:xfrm>
          <a:prstGeom prst="rect">
            <a:avLst/>
          </a:prstGeom>
        </p:spPr>
      </p:pic>
      <p:sp>
        <p:nvSpPr>
          <p:cNvPr id="3" name="TextBox 2"/>
          <p:cNvSpPr txBox="1"/>
          <p:nvPr/>
        </p:nvSpPr>
        <p:spPr>
          <a:xfrm>
            <a:off x="269967" y="444137"/>
            <a:ext cx="3413760" cy="1569660"/>
          </a:xfrm>
          <a:prstGeom prst="rect">
            <a:avLst/>
          </a:prstGeom>
          <a:noFill/>
        </p:spPr>
        <p:txBody>
          <a:bodyPr wrap="square" rtlCol="0">
            <a:spAutoFit/>
          </a:bodyPr>
          <a:lstStyle/>
          <a:p>
            <a:pPr algn="ctr"/>
            <a:r>
              <a:rPr lang="el-GR" sz="2400" b="1" dirty="0" smtClean="0">
                <a:latin typeface="Candara" panose="020E0502030303020204" pitchFamily="34" charset="0"/>
              </a:rPr>
              <a:t>Κάπως έτσι μας έντυνε κι εμάς η μητέρα μου…Ακόμα και τα μαλλιά είναι ίδια…</a:t>
            </a:r>
            <a:endParaRPr lang="el-GR" sz="2400" b="1" dirty="0">
              <a:latin typeface="Candara" panose="020E0502030303020204" pitchFamily="34" charset="0"/>
            </a:endParaRPr>
          </a:p>
        </p:txBody>
      </p:sp>
    </p:spTree>
    <p:extLst>
      <p:ext uri="{BB962C8B-B14F-4D97-AF65-F5344CB8AC3E}">
        <p14:creationId xmlns:p14="http://schemas.microsoft.com/office/powerpoint/2010/main" val="380917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56" y="223156"/>
            <a:ext cx="8692121" cy="4889318"/>
          </a:xfrm>
          <a:prstGeom prst="rect">
            <a:avLst/>
          </a:prstGeom>
        </p:spPr>
      </p:pic>
      <p:sp>
        <p:nvSpPr>
          <p:cNvPr id="3" name="TextBox 2"/>
          <p:cNvSpPr txBox="1"/>
          <p:nvPr/>
        </p:nvSpPr>
        <p:spPr>
          <a:xfrm>
            <a:off x="225456" y="5243102"/>
            <a:ext cx="8692121" cy="1323439"/>
          </a:xfrm>
          <a:prstGeom prst="rect">
            <a:avLst/>
          </a:prstGeom>
          <a:noFill/>
        </p:spPr>
        <p:txBody>
          <a:bodyPr wrap="square" rtlCol="0">
            <a:spAutoFit/>
          </a:bodyPr>
          <a:lstStyle/>
          <a:p>
            <a:pPr algn="ctr"/>
            <a:r>
              <a:rPr lang="el-GR" sz="2000" b="1" dirty="0" smtClean="0">
                <a:latin typeface="Candara" panose="020E0502030303020204" pitchFamily="34" charset="0"/>
              </a:rPr>
              <a:t>Το Μινιόν και οι Αφοί </a:t>
            </a:r>
            <a:r>
              <a:rPr lang="el-GR" sz="2000" b="1" dirty="0" err="1" smtClean="0">
                <a:latin typeface="Candara" panose="020E0502030303020204" pitchFamily="34" charset="0"/>
              </a:rPr>
              <a:t>Λαμπρόπουλοι</a:t>
            </a:r>
            <a:r>
              <a:rPr lang="el-GR" sz="2000" b="1" dirty="0" smtClean="0">
                <a:latin typeface="Candara" panose="020E0502030303020204" pitchFamily="34" charset="0"/>
              </a:rPr>
              <a:t> ήταν τα δύο πιο γνωστά πολυκαταστήματα που κάθε Χριστούγεννα επισκεπτόμασταν για τα δώρα και τις αγορές μας (εκεί για πρώτη φορά έμαθα και τις κυλιόμενες σκάλες!!), αλλά και για τις καφετέριές τους στον τελευταίο όροφο!</a:t>
            </a:r>
            <a:endParaRPr lang="el-GR" sz="2000" b="1" dirty="0">
              <a:latin typeface="Candara" panose="020E0502030303020204" pitchFamily="34" charset="0"/>
            </a:endParaRPr>
          </a:p>
        </p:txBody>
      </p:sp>
    </p:spTree>
    <p:extLst>
      <p:ext uri="{BB962C8B-B14F-4D97-AF65-F5344CB8AC3E}">
        <p14:creationId xmlns:p14="http://schemas.microsoft.com/office/powerpoint/2010/main" val="179061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0" y="162741"/>
            <a:ext cx="3240133" cy="3240133"/>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11" y="3402874"/>
            <a:ext cx="5101046" cy="3188154"/>
          </a:xfrm>
          <a:prstGeom prst="rect">
            <a:avLst/>
          </a:prstGeom>
        </p:spPr>
      </p:pic>
      <p:sp>
        <p:nvSpPr>
          <p:cNvPr id="4" name="TextBox 3"/>
          <p:cNvSpPr txBox="1"/>
          <p:nvPr/>
        </p:nvSpPr>
        <p:spPr>
          <a:xfrm>
            <a:off x="496388" y="1384663"/>
            <a:ext cx="5172892" cy="1200329"/>
          </a:xfrm>
          <a:prstGeom prst="rect">
            <a:avLst/>
          </a:prstGeom>
          <a:noFill/>
        </p:spPr>
        <p:txBody>
          <a:bodyPr wrap="square" rtlCol="0">
            <a:spAutoFit/>
          </a:bodyPr>
          <a:lstStyle/>
          <a:p>
            <a:pPr algn="ctr"/>
            <a:r>
              <a:rPr lang="el-GR" sz="2400" b="1" dirty="0" smtClean="0">
                <a:latin typeface="Candara" panose="020E0502030303020204" pitchFamily="34" charset="0"/>
              </a:rPr>
              <a:t>Ποια ήταν τα δώρα που </a:t>
            </a:r>
            <a:r>
              <a:rPr lang="el-GR" sz="2400" b="1" dirty="0" err="1" smtClean="0">
                <a:latin typeface="Candara" panose="020E0502030303020204" pitchFamily="34" charset="0"/>
              </a:rPr>
              <a:t>πέρναμε</a:t>
            </a:r>
            <a:r>
              <a:rPr lang="el-GR" sz="2400" b="1" dirty="0" smtClean="0">
                <a:latin typeface="Candara" panose="020E0502030303020204" pitchFamily="34" charset="0"/>
              </a:rPr>
              <a:t> σαν παιδιά εκείνη την εποχή; Δείτε στις φωτογραφίες που ακολουθούν…</a:t>
            </a:r>
            <a:endParaRPr lang="el-GR" sz="2400" b="1" dirty="0">
              <a:latin typeface="Candara" panose="020E0502030303020204" pitchFamily="34" charset="0"/>
            </a:endParaRPr>
          </a:p>
        </p:txBody>
      </p:sp>
    </p:spTree>
    <p:extLst>
      <p:ext uri="{BB962C8B-B14F-4D97-AF65-F5344CB8AC3E}">
        <p14:creationId xmlns:p14="http://schemas.microsoft.com/office/powerpoint/2010/main" val="278087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49" y="263434"/>
            <a:ext cx="4256314" cy="3192236"/>
          </a:xfrm>
          <a:prstGeom prst="rect">
            <a:avLst/>
          </a:prstGeom>
        </p:spPr>
      </p:pic>
      <p:sp>
        <p:nvSpPr>
          <p:cNvPr id="3" name="TextBox 2"/>
          <p:cNvSpPr txBox="1"/>
          <p:nvPr/>
        </p:nvSpPr>
        <p:spPr>
          <a:xfrm>
            <a:off x="5033554" y="418011"/>
            <a:ext cx="3535680" cy="1200329"/>
          </a:xfrm>
          <a:prstGeom prst="rect">
            <a:avLst/>
          </a:prstGeom>
          <a:noFill/>
        </p:spPr>
        <p:txBody>
          <a:bodyPr wrap="square" rtlCol="0">
            <a:spAutoFit/>
          </a:bodyPr>
          <a:lstStyle/>
          <a:p>
            <a:pPr algn="ctr"/>
            <a:r>
              <a:rPr lang="el-GR" sz="2400" b="1" dirty="0" smtClean="0">
                <a:latin typeface="Candara" panose="020E0502030303020204" pitchFamily="34" charset="0"/>
              </a:rPr>
              <a:t>Βγάλε τα δόντια του κροκόδειλου, πριν σου δαγκώσει το χέρι!</a:t>
            </a:r>
            <a:endParaRPr lang="el-GR" sz="2400" b="1" dirty="0">
              <a:latin typeface="Candara" panose="020E0502030303020204"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178" y="3966345"/>
            <a:ext cx="4762500" cy="2600325"/>
          </a:xfrm>
          <a:prstGeom prst="rect">
            <a:avLst/>
          </a:prstGeom>
        </p:spPr>
      </p:pic>
      <p:sp>
        <p:nvSpPr>
          <p:cNvPr id="5" name="TextBox 4"/>
          <p:cNvSpPr txBox="1"/>
          <p:nvPr/>
        </p:nvSpPr>
        <p:spPr>
          <a:xfrm>
            <a:off x="252549" y="3866606"/>
            <a:ext cx="3779520" cy="2677656"/>
          </a:xfrm>
          <a:prstGeom prst="rect">
            <a:avLst/>
          </a:prstGeom>
          <a:noFill/>
        </p:spPr>
        <p:txBody>
          <a:bodyPr wrap="square" rtlCol="0">
            <a:spAutoFit/>
          </a:bodyPr>
          <a:lstStyle/>
          <a:p>
            <a:pPr algn="ctr"/>
            <a:r>
              <a:rPr lang="el-GR" sz="2400" b="1" dirty="0" smtClean="0">
                <a:latin typeface="Candara" panose="020E0502030303020204" pitchFamily="34" charset="0"/>
              </a:rPr>
              <a:t>Κάτι σαν το </a:t>
            </a:r>
            <a:r>
              <a:rPr lang="el-GR" sz="2400" b="1" dirty="0" err="1" smtClean="0">
                <a:latin typeface="Candara" panose="020E0502030303020204" pitchFamily="34" charset="0"/>
              </a:rPr>
              <a:t>μωρουλίνι</a:t>
            </a:r>
            <a:r>
              <a:rPr lang="el-GR" sz="2400" b="1" dirty="0" smtClean="0">
                <a:latin typeface="Candara" panose="020E0502030303020204" pitchFamily="34" charset="0"/>
              </a:rPr>
              <a:t> </a:t>
            </a:r>
            <a:r>
              <a:rPr lang="el-GR" sz="2400" b="1" dirty="0" err="1" smtClean="0">
                <a:latin typeface="Candara" panose="020E0502030303020204" pitchFamily="34" charset="0"/>
              </a:rPr>
              <a:t>μπουσουλίνι</a:t>
            </a:r>
            <a:r>
              <a:rPr lang="el-GR" sz="2400" b="1" dirty="0" smtClean="0">
                <a:latin typeface="Candara" panose="020E0502030303020204" pitchFamily="34" charset="0"/>
              </a:rPr>
              <a:t> του τότε, με πρωτοποριακή τεχνολογία και την τρομακτική βλεφαρίδα που έκανε το μωρό να μοιάζει λίγο εξωπραγματικό…!</a:t>
            </a:r>
            <a:endParaRPr lang="el-GR" sz="2400" b="1" dirty="0">
              <a:latin typeface="Candara" panose="020E0502030303020204" pitchFamily="34" charset="0"/>
            </a:endParaRPr>
          </a:p>
        </p:txBody>
      </p:sp>
    </p:spTree>
    <p:extLst>
      <p:ext uri="{BB962C8B-B14F-4D97-AF65-F5344CB8AC3E}">
        <p14:creationId xmlns:p14="http://schemas.microsoft.com/office/powerpoint/2010/main" val="2018890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TM03457510[[fn=Savon]]</Template>
  <TotalTime>70</TotalTime>
  <Words>365</Words>
  <Application>Microsoft Office PowerPoint</Application>
  <PresentationFormat>Προβολή στην οθόνη (4:3)</PresentationFormat>
  <Paragraphs>22</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Candara</vt:lpstr>
      <vt:lpstr>Century Gothic</vt:lpstr>
      <vt:lpstr>Savon</vt:lpstr>
      <vt:lpstr>Χριστουγεννα της δεκαετιασ του ’80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Χριστουγεννα της δεκαετιασ του ’80</dc:title>
  <dc:creator>User</dc:creator>
  <cp:lastModifiedBy>User</cp:lastModifiedBy>
  <cp:revision>9</cp:revision>
  <dcterms:created xsi:type="dcterms:W3CDTF">2020-12-05T17:18:48Z</dcterms:created>
  <dcterms:modified xsi:type="dcterms:W3CDTF">2020-12-05T18:30:15Z</dcterms:modified>
</cp:coreProperties>
</file>