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sldIdLst>
    <p:sldId id="256" r:id="rId2"/>
    <p:sldId id="257" r:id="rId3"/>
    <p:sldId id="258" r:id="rId4"/>
    <p:sldId id="259" r:id="rId5"/>
    <p:sldId id="260" r:id="rId6"/>
    <p:sldId id="262" r:id="rId7"/>
    <p:sldId id="261"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4F21D2-F0D4-4401-B303-D49422296299}" v="966" dt="2021-05-31T15:37:26.866"/>
    <p1510:client id="{AB7A10F2-50C2-4860-942A-14403633D619}" v="25" dt="2021-05-31T15:43:18.582"/>
    <p1510:client id="{CC301E91-844F-446C-A58E-BE8F41EDBBD9}" v="7" dt="2021-05-31T15:45:56.408"/>
    <p1510:client id="{E6C67174-C763-4EB5-B126-E23A19F80A8A}" v="3" dt="2021-05-31T15:48:52.777"/>
    <p1510:client id="{EBD48E4A-155C-4507-A4F1-EB38EBA4C6FE}" v="2788" dt="2021-05-31T14:53:40.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T" userId="89902d67b3da0d17" providerId="Windows Live" clId="Web-{EBD48E4A-155C-4507-A4F1-EB38EBA4C6FE}"/>
    <pc:docChg chg="addSld modSld addMainMaster delMainMaster">
      <pc:chgData name="Joanna T" userId="89902d67b3da0d17" providerId="Windows Live" clId="Web-{EBD48E4A-155C-4507-A4F1-EB38EBA4C6FE}" dt="2021-05-31T14:53:46.595" v="1474"/>
      <pc:docMkLst>
        <pc:docMk/>
      </pc:docMkLst>
      <pc:sldChg chg="addSp delSp modSp mod setBg modClrScheme delDesignElem chgLayout">
        <pc:chgData name="Joanna T" userId="89902d67b3da0d17" providerId="Windows Live" clId="Web-{EBD48E4A-155C-4507-A4F1-EB38EBA4C6FE}" dt="2021-05-31T14:38:55.398" v="1226"/>
        <pc:sldMkLst>
          <pc:docMk/>
          <pc:sldMk cId="2325122232" sldId="256"/>
        </pc:sldMkLst>
        <pc:spChg chg="mod ord">
          <ac:chgData name="Joanna T" userId="89902d67b3da0d17" providerId="Windows Live" clId="Web-{EBD48E4A-155C-4507-A4F1-EB38EBA4C6FE}" dt="2021-05-31T14:38:55.398" v="1226"/>
          <ac:spMkLst>
            <pc:docMk/>
            <pc:sldMk cId="2325122232" sldId="256"/>
            <ac:spMk id="2" creationId="{00000000-0000-0000-0000-000000000000}"/>
          </ac:spMkLst>
        </pc:spChg>
        <pc:spChg chg="mod ord">
          <ac:chgData name="Joanna T" userId="89902d67b3da0d17" providerId="Windows Live" clId="Web-{EBD48E4A-155C-4507-A4F1-EB38EBA4C6FE}" dt="2021-05-31T14:38:55.398" v="1226"/>
          <ac:spMkLst>
            <pc:docMk/>
            <pc:sldMk cId="2325122232" sldId="256"/>
            <ac:spMk id="3" creationId="{00000000-0000-0000-0000-000000000000}"/>
          </ac:spMkLst>
        </pc:spChg>
        <pc:spChg chg="add del">
          <ac:chgData name="Joanna T" userId="89902d67b3da0d17" providerId="Windows Live" clId="Web-{EBD48E4A-155C-4507-A4F1-EB38EBA4C6FE}" dt="2021-05-31T12:03:00.021" v="12"/>
          <ac:spMkLst>
            <pc:docMk/>
            <pc:sldMk cId="2325122232" sldId="256"/>
            <ac:spMk id="9" creationId="{3A397E3E-B90C-4D82-BAAA-36F7AC6A4565}"/>
          </ac:spMkLst>
        </pc:spChg>
        <pc:spChg chg="add del">
          <ac:chgData name="Joanna T" userId="89902d67b3da0d17" providerId="Windows Live" clId="Web-{EBD48E4A-155C-4507-A4F1-EB38EBA4C6FE}" dt="2021-05-31T12:03:00.021" v="12"/>
          <ac:spMkLst>
            <pc:docMk/>
            <pc:sldMk cId="2325122232" sldId="256"/>
            <ac:spMk id="11" creationId="{3BC863B5-8B85-4BAC-97E8-7365A6FB290A}"/>
          </ac:spMkLst>
        </pc:spChg>
        <pc:spChg chg="add del">
          <ac:chgData name="Joanna T" userId="89902d67b3da0d17" providerId="Windows Live" clId="Web-{EBD48E4A-155C-4507-A4F1-EB38EBA4C6FE}" dt="2021-05-31T12:03:00.021" v="12"/>
          <ac:spMkLst>
            <pc:docMk/>
            <pc:sldMk cId="2325122232" sldId="256"/>
            <ac:spMk id="13" creationId="{E16C8D8F-10E9-4498-ABDB-0F923F8B6837}"/>
          </ac:spMkLst>
        </pc:spChg>
        <pc:spChg chg="add del">
          <ac:chgData name="Joanna T" userId="89902d67b3da0d17" providerId="Windows Live" clId="Web-{EBD48E4A-155C-4507-A4F1-EB38EBA4C6FE}" dt="2021-05-31T12:03:00.021" v="12"/>
          <ac:spMkLst>
            <pc:docMk/>
            <pc:sldMk cId="2325122232" sldId="256"/>
            <ac:spMk id="15" creationId="{6617B5AA-8A0D-41D3-B2EF-8BC53E3B7DFF}"/>
          </ac:spMkLst>
        </pc:spChg>
        <pc:spChg chg="add del">
          <ac:chgData name="Joanna T" userId="89902d67b3da0d17" providerId="Windows Live" clId="Web-{EBD48E4A-155C-4507-A4F1-EB38EBA4C6FE}" dt="2021-05-31T12:03:00.021" v="12"/>
          <ac:spMkLst>
            <pc:docMk/>
            <pc:sldMk cId="2325122232" sldId="256"/>
            <ac:spMk id="17" creationId="{1E5A83E3-8A11-4492-BB6E-F5F2240316FB}"/>
          </ac:spMkLst>
        </pc:spChg>
        <pc:spChg chg="add del">
          <ac:chgData name="Joanna T" userId="89902d67b3da0d17" providerId="Windows Live" clId="Web-{EBD48E4A-155C-4507-A4F1-EB38EBA4C6FE}" dt="2021-05-31T12:03:00.021" v="12"/>
          <ac:spMkLst>
            <pc:docMk/>
            <pc:sldMk cId="2325122232" sldId="256"/>
            <ac:spMk id="19" creationId="{572EB308-9A4E-4332-A908-22F2978D7545}"/>
          </ac:spMkLst>
        </pc:spChg>
        <pc:spChg chg="add del">
          <ac:chgData name="Joanna T" userId="89902d67b3da0d17" providerId="Windows Live" clId="Web-{EBD48E4A-155C-4507-A4F1-EB38EBA4C6FE}" dt="2021-05-31T12:03:00.021" v="12"/>
          <ac:spMkLst>
            <pc:docMk/>
            <pc:sldMk cId="2325122232" sldId="256"/>
            <ac:spMk id="25" creationId="{90A7F83A-9728-4030-8E45-9ECF1ABCCC12}"/>
          </ac:spMkLst>
        </pc:spChg>
        <pc:spChg chg="add del">
          <ac:chgData name="Joanna T" userId="89902d67b3da0d17" providerId="Windows Live" clId="Web-{EBD48E4A-155C-4507-A4F1-EB38EBA4C6FE}" dt="2021-05-31T12:03:00.021" v="12"/>
          <ac:spMkLst>
            <pc:docMk/>
            <pc:sldMk cId="2325122232" sldId="256"/>
            <ac:spMk id="27" creationId="{6B3AD2E3-0AAD-4808-835D-6DB434CD30B0}"/>
          </ac:spMkLst>
        </pc:spChg>
        <pc:spChg chg="add del">
          <ac:chgData name="Joanna T" userId="89902d67b3da0d17" providerId="Windows Live" clId="Web-{EBD48E4A-155C-4507-A4F1-EB38EBA4C6FE}" dt="2021-05-31T12:03:00.021" v="12"/>
          <ac:spMkLst>
            <pc:docMk/>
            <pc:sldMk cId="2325122232" sldId="256"/>
            <ac:spMk id="29" creationId="{FF44C53F-67DE-411B-8D73-EEA2966CA86D}"/>
          </ac:spMkLst>
        </pc:spChg>
        <pc:spChg chg="add del">
          <ac:chgData name="Joanna T" userId="89902d67b3da0d17" providerId="Windows Live" clId="Web-{EBD48E4A-155C-4507-A4F1-EB38EBA4C6FE}" dt="2021-05-31T14:38:55.398" v="1226"/>
          <ac:spMkLst>
            <pc:docMk/>
            <pc:sldMk cId="2325122232" sldId="256"/>
            <ac:spMk id="34" creationId="{9B37791B-B040-4694-BFDC-8DD132D86E8E}"/>
          </ac:spMkLst>
        </pc:spChg>
        <pc:grpChg chg="add del">
          <ac:chgData name="Joanna T" userId="89902d67b3da0d17" providerId="Windows Live" clId="Web-{EBD48E4A-155C-4507-A4F1-EB38EBA4C6FE}" dt="2021-05-31T12:03:00.021" v="12"/>
          <ac:grpSpMkLst>
            <pc:docMk/>
            <pc:sldMk cId="2325122232" sldId="256"/>
            <ac:grpSpMk id="21" creationId="{BB7A900B-006E-46F4-831E-5AABAEE45EE1}"/>
          </ac:grpSpMkLst>
        </pc:grpChg>
        <pc:grpChg chg="add del">
          <ac:chgData name="Joanna T" userId="89902d67b3da0d17" providerId="Windows Live" clId="Web-{EBD48E4A-155C-4507-A4F1-EB38EBA4C6FE}" dt="2021-05-31T14:38:55.398" v="1226"/>
          <ac:grpSpMkLst>
            <pc:docMk/>
            <pc:sldMk cId="2325122232" sldId="256"/>
            <ac:grpSpMk id="36" creationId="{4252769E-B9F0-4068-A645-5BBEF16E9C28}"/>
          </ac:grpSpMkLst>
        </pc:grpChg>
        <pc:picChg chg="add mod">
          <ac:chgData name="Joanna T" userId="89902d67b3da0d17" providerId="Windows Live" clId="Web-{EBD48E4A-155C-4507-A4F1-EB38EBA4C6FE}" dt="2021-05-31T12:03:00.021" v="12"/>
          <ac:picMkLst>
            <pc:docMk/>
            <pc:sldMk cId="2325122232" sldId="256"/>
            <ac:picMk id="4" creationId="{A778FFF6-55E8-4E33-88DB-51D88368779F}"/>
          </ac:picMkLst>
        </pc:picChg>
      </pc:sldChg>
      <pc:sldChg chg="addSp delSp modSp new mod setBg modClrScheme addAnim modAnim delDesignElem chgLayout">
        <pc:chgData name="Joanna T" userId="89902d67b3da0d17" providerId="Windows Live" clId="Web-{EBD48E4A-155C-4507-A4F1-EB38EBA4C6FE}" dt="2021-05-31T14:38:55.398" v="1226"/>
        <pc:sldMkLst>
          <pc:docMk/>
          <pc:sldMk cId="3803306401" sldId="257"/>
        </pc:sldMkLst>
        <pc:spChg chg="mod ord">
          <ac:chgData name="Joanna T" userId="89902d67b3da0d17" providerId="Windows Live" clId="Web-{EBD48E4A-155C-4507-A4F1-EB38EBA4C6FE}" dt="2021-05-31T14:38:55.398" v="1226"/>
          <ac:spMkLst>
            <pc:docMk/>
            <pc:sldMk cId="3803306401" sldId="257"/>
            <ac:spMk id="2" creationId="{64C7FFFF-8672-4024-8AF7-366D439C1332}"/>
          </ac:spMkLst>
        </pc:spChg>
        <pc:spChg chg="del">
          <ac:chgData name="Joanna T" userId="89902d67b3da0d17" providerId="Windows Live" clId="Web-{EBD48E4A-155C-4507-A4F1-EB38EBA4C6FE}" dt="2021-05-31T12:05:30.212" v="59"/>
          <ac:spMkLst>
            <pc:docMk/>
            <pc:sldMk cId="3803306401" sldId="257"/>
            <ac:spMk id="3" creationId="{AD2D07A9-93B6-4676-A4F3-56D323405E52}"/>
          </ac:spMkLst>
        </pc:spChg>
        <pc:spChg chg="add mod">
          <ac:chgData name="Joanna T" userId="89902d67b3da0d17" providerId="Windows Live" clId="Web-{EBD48E4A-155C-4507-A4F1-EB38EBA4C6FE}" dt="2021-05-31T12:07:52.669" v="149" actId="1076"/>
          <ac:spMkLst>
            <pc:docMk/>
            <pc:sldMk cId="3803306401" sldId="257"/>
            <ac:spMk id="4" creationId="{05412275-5612-4163-B22D-9DC87C1F612C}"/>
          </ac:spMkLst>
        </pc:spChg>
        <pc:spChg chg="add del">
          <ac:chgData name="Joanna T" userId="89902d67b3da0d17" providerId="Windows Live" clId="Web-{EBD48E4A-155C-4507-A4F1-EB38EBA4C6FE}" dt="2021-05-31T14:38:55.398" v="1226"/>
          <ac:spMkLst>
            <pc:docMk/>
            <pc:sldMk cId="3803306401" sldId="257"/>
            <ac:spMk id="8" creationId="{6EBC50B6-8839-4766-8FD7-C7EBD59FF15A}"/>
          </ac:spMkLst>
        </pc:spChg>
        <pc:spChg chg="add del">
          <ac:chgData name="Joanna T" userId="89902d67b3da0d17" providerId="Windows Live" clId="Web-{EBD48E4A-155C-4507-A4F1-EB38EBA4C6FE}" dt="2021-05-31T14:38:55.398" v="1226"/>
          <ac:spMkLst>
            <pc:docMk/>
            <pc:sldMk cId="3803306401" sldId="257"/>
            <ac:spMk id="10" creationId="{7115DC02-2F1A-42B8-AED2-831CAF26C97A}"/>
          </ac:spMkLst>
        </pc:spChg>
        <pc:spChg chg="add del">
          <ac:chgData name="Joanna T" userId="89902d67b3da0d17" providerId="Windows Live" clId="Web-{EBD48E4A-155C-4507-A4F1-EB38EBA4C6FE}" dt="2021-05-31T14:38:55.398" v="1226"/>
          <ac:spMkLst>
            <pc:docMk/>
            <pc:sldMk cId="3803306401" sldId="257"/>
            <ac:spMk id="12" creationId="{1D22E552-66C7-44E9-B796-23474BB45FE5}"/>
          </ac:spMkLst>
        </pc:spChg>
      </pc:sldChg>
      <pc:sldChg chg="addSp delSp modSp new mod setBg modClrScheme addAnim modAnim delDesignElem chgLayout">
        <pc:chgData name="Joanna T" userId="89902d67b3da0d17" providerId="Windows Live" clId="Web-{EBD48E4A-155C-4507-A4F1-EB38EBA4C6FE}" dt="2021-05-31T14:38:55.398" v="1226"/>
        <pc:sldMkLst>
          <pc:docMk/>
          <pc:sldMk cId="3590536199" sldId="258"/>
        </pc:sldMkLst>
        <pc:spChg chg="mod ord">
          <ac:chgData name="Joanna T" userId="89902d67b3da0d17" providerId="Windows Live" clId="Web-{EBD48E4A-155C-4507-A4F1-EB38EBA4C6FE}" dt="2021-05-31T14:38:55.398" v="1226"/>
          <ac:spMkLst>
            <pc:docMk/>
            <pc:sldMk cId="3590536199" sldId="258"/>
            <ac:spMk id="2" creationId="{49B31AC2-EE5A-4C2D-93AB-EC2487F2F65D}"/>
          </ac:spMkLst>
        </pc:spChg>
        <pc:spChg chg="mod ord">
          <ac:chgData name="Joanna T" userId="89902d67b3da0d17" providerId="Windows Live" clId="Web-{EBD48E4A-155C-4507-A4F1-EB38EBA4C6FE}" dt="2021-05-31T14:38:55.398" v="1226"/>
          <ac:spMkLst>
            <pc:docMk/>
            <pc:sldMk cId="3590536199" sldId="258"/>
            <ac:spMk id="3" creationId="{9957CD97-5818-4A56-9DB9-FCC2385ECF33}"/>
          </ac:spMkLst>
        </pc:spChg>
        <pc:spChg chg="add del">
          <ac:chgData name="Joanna T" userId="89902d67b3da0d17" providerId="Windows Live" clId="Web-{EBD48E4A-155C-4507-A4F1-EB38EBA4C6FE}" dt="2021-05-31T12:15:14.414" v="274"/>
          <ac:spMkLst>
            <pc:docMk/>
            <pc:sldMk cId="3590536199" sldId="258"/>
            <ac:spMk id="8" creationId="{B95B9BA8-1D69-4796-85F5-B6D0BD52354B}"/>
          </ac:spMkLst>
        </pc:spChg>
        <pc:spChg chg="add del">
          <ac:chgData name="Joanna T" userId="89902d67b3da0d17" providerId="Windows Live" clId="Web-{EBD48E4A-155C-4507-A4F1-EB38EBA4C6FE}" dt="2021-05-31T12:15:14.414" v="274"/>
          <ac:spMkLst>
            <pc:docMk/>
            <pc:sldMk cId="3590536199" sldId="258"/>
            <ac:spMk id="10" creationId="{A9FEAAE4-608F-4DE6-97B4-51573869A30B}"/>
          </ac:spMkLst>
        </pc:spChg>
        <pc:spChg chg="add del">
          <ac:chgData name="Joanna T" userId="89902d67b3da0d17" providerId="Windows Live" clId="Web-{EBD48E4A-155C-4507-A4F1-EB38EBA4C6FE}" dt="2021-05-31T14:38:55.398" v="1226"/>
          <ac:spMkLst>
            <pc:docMk/>
            <pc:sldMk cId="3590536199" sldId="258"/>
            <ac:spMk id="19" creationId="{B95B9BA8-1D69-4796-85F5-B6D0BD52354B}"/>
          </ac:spMkLst>
        </pc:spChg>
        <pc:spChg chg="add del">
          <ac:chgData name="Joanna T" userId="89902d67b3da0d17" providerId="Windows Live" clId="Web-{EBD48E4A-155C-4507-A4F1-EB38EBA4C6FE}" dt="2021-05-31T14:38:55.398" v="1226"/>
          <ac:spMkLst>
            <pc:docMk/>
            <pc:sldMk cId="3590536199" sldId="258"/>
            <ac:spMk id="21" creationId="{A9FEAAE4-608F-4DE6-97B4-51573869A30B}"/>
          </ac:spMkLst>
        </pc:spChg>
        <pc:grpChg chg="add del">
          <ac:chgData name="Joanna T" userId="89902d67b3da0d17" providerId="Windows Live" clId="Web-{EBD48E4A-155C-4507-A4F1-EB38EBA4C6FE}" dt="2021-05-31T12:15:14.414" v="274"/>
          <ac:grpSpMkLst>
            <pc:docMk/>
            <pc:sldMk cId="3590536199" sldId="258"/>
            <ac:grpSpMk id="12" creationId="{1C03C1F1-33AC-4C16-AD56-DD6382C36967}"/>
          </ac:grpSpMkLst>
        </pc:grpChg>
        <pc:grpChg chg="add del">
          <ac:chgData name="Joanna T" userId="89902d67b3da0d17" providerId="Windows Live" clId="Web-{EBD48E4A-155C-4507-A4F1-EB38EBA4C6FE}" dt="2021-05-31T14:38:55.398" v="1226"/>
          <ac:grpSpMkLst>
            <pc:docMk/>
            <pc:sldMk cId="3590536199" sldId="258"/>
            <ac:grpSpMk id="23" creationId="{1C03C1F1-33AC-4C16-AD56-DD6382C36967}"/>
          </ac:grpSpMkLst>
        </pc:grpChg>
      </pc:sldChg>
      <pc:sldChg chg="addSp delSp modSp new mod setBg modClrScheme addAnim modAnim delDesignElem chgLayout">
        <pc:chgData name="Joanna T" userId="89902d67b3da0d17" providerId="Windows Live" clId="Web-{EBD48E4A-155C-4507-A4F1-EB38EBA4C6FE}" dt="2021-05-31T14:38:55.398" v="1226"/>
        <pc:sldMkLst>
          <pc:docMk/>
          <pc:sldMk cId="2691431005" sldId="259"/>
        </pc:sldMkLst>
        <pc:spChg chg="mod ord">
          <ac:chgData name="Joanna T" userId="89902d67b3da0d17" providerId="Windows Live" clId="Web-{EBD48E4A-155C-4507-A4F1-EB38EBA4C6FE}" dt="2021-05-31T14:38:55.398" v="1226"/>
          <ac:spMkLst>
            <pc:docMk/>
            <pc:sldMk cId="2691431005" sldId="259"/>
            <ac:spMk id="2" creationId="{5B222677-01D9-4B0E-9EC7-5369E936B15A}"/>
          </ac:spMkLst>
        </pc:spChg>
        <pc:spChg chg="mod ord">
          <ac:chgData name="Joanna T" userId="89902d67b3da0d17" providerId="Windows Live" clId="Web-{EBD48E4A-155C-4507-A4F1-EB38EBA4C6FE}" dt="2021-05-31T14:38:55.398" v="1226"/>
          <ac:spMkLst>
            <pc:docMk/>
            <pc:sldMk cId="2691431005" sldId="259"/>
            <ac:spMk id="3" creationId="{54519900-06E9-426F-A35E-05443F377B3E}"/>
          </ac:spMkLst>
        </pc:spChg>
        <pc:spChg chg="add del mod">
          <ac:chgData name="Joanna T" userId="89902d67b3da0d17" providerId="Windows Live" clId="Web-{EBD48E4A-155C-4507-A4F1-EB38EBA4C6FE}" dt="2021-05-31T12:17:14.183" v="305"/>
          <ac:spMkLst>
            <pc:docMk/>
            <pc:sldMk cId="2691431005" sldId="259"/>
            <ac:spMk id="4" creationId="{13A374D8-3C5F-4E06-9D3F-5C7EE21B9CBA}"/>
          </ac:spMkLst>
        </pc:spChg>
        <pc:spChg chg="add del mod">
          <ac:chgData name="Joanna T" userId="89902d67b3da0d17" providerId="Windows Live" clId="Web-{EBD48E4A-155C-4507-A4F1-EB38EBA4C6FE}" dt="2021-05-31T12:17:46.449" v="309"/>
          <ac:spMkLst>
            <pc:docMk/>
            <pc:sldMk cId="2691431005" sldId="259"/>
            <ac:spMk id="5" creationId="{91F87B6E-3BF2-4F91-B403-66397F988868}"/>
          </ac:spMkLst>
        </pc:spChg>
        <pc:spChg chg="add del mod">
          <ac:chgData name="Joanna T" userId="89902d67b3da0d17" providerId="Windows Live" clId="Web-{EBD48E4A-155C-4507-A4F1-EB38EBA4C6FE}" dt="2021-05-31T12:19:09.764" v="346"/>
          <ac:spMkLst>
            <pc:docMk/>
            <pc:sldMk cId="2691431005" sldId="259"/>
            <ac:spMk id="6" creationId="{08E5AEAF-6A67-4DEC-BBF1-C422A9FA0960}"/>
          </ac:spMkLst>
        </pc:spChg>
        <pc:spChg chg="add del">
          <ac:chgData name="Joanna T" userId="89902d67b3da0d17" providerId="Windows Live" clId="Web-{EBD48E4A-155C-4507-A4F1-EB38EBA4C6FE}" dt="2021-05-31T14:38:55.398" v="1226"/>
          <ac:spMkLst>
            <pc:docMk/>
            <pc:sldMk cId="2691431005" sldId="259"/>
            <ac:spMk id="8" creationId="{B95B9BA8-1D69-4796-85F5-B6D0BD52354B}"/>
          </ac:spMkLst>
        </pc:spChg>
        <pc:grpChg chg="add del">
          <ac:chgData name="Joanna T" userId="89902d67b3da0d17" providerId="Windows Live" clId="Web-{EBD48E4A-155C-4507-A4F1-EB38EBA4C6FE}" dt="2021-05-31T14:38:55.398" v="1226"/>
          <ac:grpSpMkLst>
            <pc:docMk/>
            <pc:sldMk cId="2691431005" sldId="259"/>
            <ac:grpSpMk id="10" creationId="{946904AF-CB04-4074-8038-1E84BC0922C0}"/>
          </ac:grpSpMkLst>
        </pc:grpChg>
      </pc:sldChg>
      <pc:sldChg chg="addSp delSp modSp new mod setBg modClrScheme addAnim modAnim delDesignElem chgLayout">
        <pc:chgData name="Joanna T" userId="89902d67b3da0d17" providerId="Windows Live" clId="Web-{EBD48E4A-155C-4507-A4F1-EB38EBA4C6FE}" dt="2021-05-31T14:38:55.398" v="1226"/>
        <pc:sldMkLst>
          <pc:docMk/>
          <pc:sldMk cId="3630494997" sldId="260"/>
        </pc:sldMkLst>
        <pc:spChg chg="mod ord">
          <ac:chgData name="Joanna T" userId="89902d67b3da0d17" providerId="Windows Live" clId="Web-{EBD48E4A-155C-4507-A4F1-EB38EBA4C6FE}" dt="2021-05-31T14:38:55.398" v="1226"/>
          <ac:spMkLst>
            <pc:docMk/>
            <pc:sldMk cId="3630494997" sldId="260"/>
            <ac:spMk id="2" creationId="{AC697747-352B-44A1-BB49-7909AE381784}"/>
          </ac:spMkLst>
        </pc:spChg>
        <pc:spChg chg="add del mod ord">
          <ac:chgData name="Joanna T" userId="89902d67b3da0d17" providerId="Windows Live" clId="Web-{EBD48E4A-155C-4507-A4F1-EB38EBA4C6FE}" dt="2021-05-31T14:38:55.398" v="1226"/>
          <ac:spMkLst>
            <pc:docMk/>
            <pc:sldMk cId="3630494997" sldId="260"/>
            <ac:spMk id="3" creationId="{19D0A85F-ABEA-4DD1-BC59-521C250CCBC5}"/>
          </ac:spMkLst>
        </pc:spChg>
        <pc:spChg chg="add del">
          <ac:chgData name="Joanna T" userId="89902d67b3da0d17" providerId="Windows Live" clId="Web-{EBD48E4A-155C-4507-A4F1-EB38EBA4C6FE}" dt="2021-05-31T14:38:55.398" v="1226"/>
          <ac:spMkLst>
            <pc:docMk/>
            <pc:sldMk cId="3630494997" sldId="260"/>
            <ac:spMk id="8" creationId="{B95B9BA8-1D69-4796-85F5-B6D0BD52354B}"/>
          </ac:spMkLst>
        </pc:spChg>
        <pc:spChg chg="add del">
          <ac:chgData name="Joanna T" userId="89902d67b3da0d17" providerId="Windows Live" clId="Web-{EBD48E4A-155C-4507-A4F1-EB38EBA4C6FE}" dt="2021-05-31T14:38:55.398" v="1226"/>
          <ac:spMkLst>
            <pc:docMk/>
            <pc:sldMk cId="3630494997" sldId="260"/>
            <ac:spMk id="10" creationId="{280CBF0E-1AF1-4F17-84A3-89E3F964A902}"/>
          </ac:spMkLst>
        </pc:spChg>
        <pc:spChg chg="add del">
          <ac:chgData name="Joanna T" userId="89902d67b3da0d17" providerId="Windows Live" clId="Web-{EBD48E4A-155C-4507-A4F1-EB38EBA4C6FE}" dt="2021-05-31T14:38:55.398" v="1226"/>
          <ac:spMkLst>
            <pc:docMk/>
            <pc:sldMk cId="3630494997" sldId="260"/>
            <ac:spMk id="12" creationId="{534676D8-D37A-4610-BBFB-A1DC26D527A5}"/>
          </ac:spMkLst>
        </pc:spChg>
        <pc:graphicFrameChg chg="add del mod ord modGraphic">
          <ac:chgData name="Joanna T" userId="89902d67b3da0d17" providerId="Windows Live" clId="Web-{EBD48E4A-155C-4507-A4F1-EB38EBA4C6FE}" dt="2021-05-31T12:39:29.389" v="465"/>
          <ac:graphicFrameMkLst>
            <pc:docMk/>
            <pc:sldMk cId="3630494997" sldId="260"/>
            <ac:graphicFrameMk id="4" creationId="{979EF642-8F0E-4D66-AC46-F61B643BBA1B}"/>
          </ac:graphicFrameMkLst>
        </pc:graphicFrameChg>
        <pc:picChg chg="add mod">
          <ac:chgData name="Joanna T" userId="89902d67b3da0d17" providerId="Windows Live" clId="Web-{EBD48E4A-155C-4507-A4F1-EB38EBA4C6FE}" dt="2021-05-31T13:54:13.549" v="1200" actId="1076"/>
          <ac:picMkLst>
            <pc:docMk/>
            <pc:sldMk cId="3630494997" sldId="260"/>
            <ac:picMk id="14" creationId="{89A25DB1-7C52-471F-BD20-9139C70C16ED}"/>
          </ac:picMkLst>
        </pc:picChg>
      </pc:sldChg>
      <pc:sldChg chg="modSp new mod modClrScheme addAnim modAnim chgLayout">
        <pc:chgData name="Joanna T" userId="89902d67b3da0d17" providerId="Windows Live" clId="Web-{EBD48E4A-155C-4507-A4F1-EB38EBA4C6FE}" dt="2021-05-31T14:38:55.398" v="1226"/>
        <pc:sldMkLst>
          <pc:docMk/>
          <pc:sldMk cId="4099419914" sldId="261"/>
        </pc:sldMkLst>
        <pc:spChg chg="mod ord">
          <ac:chgData name="Joanna T" userId="89902d67b3da0d17" providerId="Windows Live" clId="Web-{EBD48E4A-155C-4507-A4F1-EB38EBA4C6FE}" dt="2021-05-31T14:38:55.398" v="1226"/>
          <ac:spMkLst>
            <pc:docMk/>
            <pc:sldMk cId="4099419914" sldId="261"/>
            <ac:spMk id="2" creationId="{25910C27-ED3D-4C83-B79B-19D668202A16}"/>
          </ac:spMkLst>
        </pc:spChg>
        <pc:spChg chg="mod ord">
          <ac:chgData name="Joanna T" userId="89902d67b3da0d17" providerId="Windows Live" clId="Web-{EBD48E4A-155C-4507-A4F1-EB38EBA4C6FE}" dt="2021-05-31T14:38:55.398" v="1226"/>
          <ac:spMkLst>
            <pc:docMk/>
            <pc:sldMk cId="4099419914" sldId="261"/>
            <ac:spMk id="3" creationId="{83EAE264-AD18-4FDD-947C-9CEC04F4C606}"/>
          </ac:spMkLst>
        </pc:spChg>
      </pc:sldChg>
      <pc:sldChg chg="addSp delSp modSp new mod modClrScheme addAnim modAnim chgLayout">
        <pc:chgData name="Joanna T" userId="89902d67b3da0d17" providerId="Windows Live" clId="Web-{EBD48E4A-155C-4507-A4F1-EB38EBA4C6FE}" dt="2021-05-31T14:38:55.398" v="1226"/>
        <pc:sldMkLst>
          <pc:docMk/>
          <pc:sldMk cId="358316110" sldId="262"/>
        </pc:sldMkLst>
        <pc:spChg chg="del">
          <ac:chgData name="Joanna T" userId="89902d67b3da0d17" providerId="Windows Live" clId="Web-{EBD48E4A-155C-4507-A4F1-EB38EBA4C6FE}" dt="2021-05-31T12:56:53.634" v="770"/>
          <ac:spMkLst>
            <pc:docMk/>
            <pc:sldMk cId="358316110" sldId="262"/>
            <ac:spMk id="2" creationId="{5201E1B6-9276-4544-B123-E9E6FF2C50A9}"/>
          </ac:spMkLst>
        </pc:spChg>
        <pc:spChg chg="mod ord">
          <ac:chgData name="Joanna T" userId="89902d67b3da0d17" providerId="Windows Live" clId="Web-{EBD48E4A-155C-4507-A4F1-EB38EBA4C6FE}" dt="2021-05-31T14:38:55.398" v="1226"/>
          <ac:spMkLst>
            <pc:docMk/>
            <pc:sldMk cId="358316110" sldId="262"/>
            <ac:spMk id="3" creationId="{E97581AC-9D68-4CC0-88EA-F3710CA459BC}"/>
          </ac:spMkLst>
        </pc:spChg>
        <pc:spChg chg="add mod">
          <ac:chgData name="Joanna T" userId="89902d67b3da0d17" providerId="Windows Live" clId="Web-{EBD48E4A-155C-4507-A4F1-EB38EBA4C6FE}" dt="2021-05-31T13:08:57.136" v="1011" actId="20577"/>
          <ac:spMkLst>
            <pc:docMk/>
            <pc:sldMk cId="358316110" sldId="262"/>
            <ac:spMk id="5" creationId="{E6EA3C5E-7A28-4999-B913-3A706962AF3A}"/>
          </ac:spMkLst>
        </pc:spChg>
        <pc:picChg chg="add mod">
          <ac:chgData name="Joanna T" userId="89902d67b3da0d17" providerId="Windows Live" clId="Web-{EBD48E4A-155C-4507-A4F1-EB38EBA4C6FE}" dt="2021-05-31T13:55:10.613" v="1204" actId="1076"/>
          <ac:picMkLst>
            <pc:docMk/>
            <pc:sldMk cId="358316110" sldId="262"/>
            <ac:picMk id="6" creationId="{D78F474A-22E2-48EF-80A4-2898439674C7}"/>
          </ac:picMkLst>
        </pc:picChg>
      </pc:sldChg>
      <pc:sldChg chg="addSp delSp modSp new mod setBg modClrScheme addAnim modAnim chgLayout">
        <pc:chgData name="Joanna T" userId="89902d67b3da0d17" providerId="Windows Live" clId="Web-{EBD48E4A-155C-4507-A4F1-EB38EBA4C6FE}" dt="2021-05-31T14:53:15.547" v="1470" actId="1076"/>
        <pc:sldMkLst>
          <pc:docMk/>
          <pc:sldMk cId="3722579392" sldId="263"/>
        </pc:sldMkLst>
        <pc:spChg chg="mod ord">
          <ac:chgData name="Joanna T" userId="89902d67b3da0d17" providerId="Windows Live" clId="Web-{EBD48E4A-155C-4507-A4F1-EB38EBA4C6FE}" dt="2021-05-31T14:47:56.182" v="1394"/>
          <ac:spMkLst>
            <pc:docMk/>
            <pc:sldMk cId="3722579392" sldId="263"/>
            <ac:spMk id="2" creationId="{BF647A9A-7F7F-40F9-8609-4CFE29AE8F8D}"/>
          </ac:spMkLst>
        </pc:spChg>
        <pc:spChg chg="del mod ord">
          <ac:chgData name="Joanna T" userId="89902d67b3da0d17" providerId="Windows Live" clId="Web-{EBD48E4A-155C-4507-A4F1-EB38EBA4C6FE}" dt="2021-05-31T14:39:10.352" v="1227"/>
          <ac:spMkLst>
            <pc:docMk/>
            <pc:sldMk cId="3722579392" sldId="263"/>
            <ac:spMk id="3" creationId="{3714E011-550F-433E-B63C-7C643067E81E}"/>
          </ac:spMkLst>
        </pc:spChg>
        <pc:spChg chg="add del mod">
          <ac:chgData name="Joanna T" userId="89902d67b3da0d17" providerId="Windows Live" clId="Web-{EBD48E4A-155C-4507-A4F1-EB38EBA4C6FE}" dt="2021-05-31T14:45:52.878" v="1348"/>
          <ac:spMkLst>
            <pc:docMk/>
            <pc:sldMk cId="3722579392" sldId="263"/>
            <ac:spMk id="4" creationId="{9929B7CA-7119-433C-8829-76914131C910}"/>
          </ac:spMkLst>
        </pc:spChg>
        <pc:spChg chg="add del mod">
          <ac:chgData name="Joanna T" userId="89902d67b3da0d17" providerId="Windows Live" clId="Web-{EBD48E4A-155C-4507-A4F1-EB38EBA4C6FE}" dt="2021-05-31T14:43:50.901" v="1262"/>
          <ac:spMkLst>
            <pc:docMk/>
            <pc:sldMk cId="3722579392" sldId="263"/>
            <ac:spMk id="5" creationId="{A181714E-165C-4887-949D-E9AD0C053764}"/>
          </ac:spMkLst>
        </pc:spChg>
        <pc:spChg chg="add del">
          <ac:chgData name="Joanna T" userId="89902d67b3da0d17" providerId="Windows Live" clId="Web-{EBD48E4A-155C-4507-A4F1-EB38EBA4C6FE}" dt="2021-05-31T14:42:57.491" v="1246"/>
          <ac:spMkLst>
            <pc:docMk/>
            <pc:sldMk cId="3722579392" sldId="263"/>
            <ac:spMk id="8" creationId="{1588D7E5-D16D-46A5-95CF-A4EE943D8C1C}"/>
          </ac:spMkLst>
        </pc:spChg>
        <pc:spChg chg="add del">
          <ac:chgData name="Joanna T" userId="89902d67b3da0d17" providerId="Windows Live" clId="Web-{EBD48E4A-155C-4507-A4F1-EB38EBA4C6FE}" dt="2021-05-31T14:42:57.491" v="1246"/>
          <ac:spMkLst>
            <pc:docMk/>
            <pc:sldMk cId="3722579392" sldId="263"/>
            <ac:spMk id="10" creationId="{6E8FF1DD-6B6A-4F7A-9F2D-6BC47F56A704}"/>
          </ac:spMkLst>
        </pc:spChg>
        <pc:spChg chg="add del">
          <ac:chgData name="Joanna T" userId="89902d67b3da0d17" providerId="Windows Live" clId="Web-{EBD48E4A-155C-4507-A4F1-EB38EBA4C6FE}" dt="2021-05-31T14:42:39.584" v="1241"/>
          <ac:spMkLst>
            <pc:docMk/>
            <pc:sldMk cId="3722579392" sldId="263"/>
            <ac:spMk id="16" creationId="{1588D7E5-D16D-46A5-95CF-A4EE943D8C1C}"/>
          </ac:spMkLst>
        </pc:spChg>
        <pc:spChg chg="add del">
          <ac:chgData name="Joanna T" userId="89902d67b3da0d17" providerId="Windows Live" clId="Web-{EBD48E4A-155C-4507-A4F1-EB38EBA4C6FE}" dt="2021-05-31T14:42:39.584" v="1241"/>
          <ac:spMkLst>
            <pc:docMk/>
            <pc:sldMk cId="3722579392" sldId="263"/>
            <ac:spMk id="17" creationId="{6E8FF1DD-6B6A-4F7A-9F2D-6BC47F56A704}"/>
          </ac:spMkLst>
        </pc:spChg>
        <pc:spChg chg="add del">
          <ac:chgData name="Joanna T" userId="89902d67b3da0d17" providerId="Windows Live" clId="Web-{EBD48E4A-155C-4507-A4F1-EB38EBA4C6FE}" dt="2021-05-31T14:42:29.833" v="1239"/>
          <ac:spMkLst>
            <pc:docMk/>
            <pc:sldMk cId="3722579392" sldId="263"/>
            <ac:spMk id="19" creationId="{B95B9BA8-1D69-4796-85F5-B6D0BD52354B}"/>
          </ac:spMkLst>
        </pc:spChg>
        <pc:spChg chg="add del">
          <ac:chgData name="Joanna T" userId="89902d67b3da0d17" providerId="Windows Live" clId="Web-{EBD48E4A-155C-4507-A4F1-EB38EBA4C6FE}" dt="2021-05-31T14:42:43.522" v="1243"/>
          <ac:spMkLst>
            <pc:docMk/>
            <pc:sldMk cId="3722579392" sldId="263"/>
            <ac:spMk id="20" creationId="{AF43CA9F-C830-4133-B052-7FFA92E8635F}"/>
          </ac:spMkLst>
        </pc:spChg>
        <pc:spChg chg="add del">
          <ac:chgData name="Joanna T" userId="89902d67b3da0d17" providerId="Windows Live" clId="Web-{EBD48E4A-155C-4507-A4F1-EB38EBA4C6FE}" dt="2021-05-31T14:42:29.833" v="1239"/>
          <ac:spMkLst>
            <pc:docMk/>
            <pc:sldMk cId="3722579392" sldId="263"/>
            <ac:spMk id="21" creationId="{A9FEAAE4-608F-4DE6-97B4-51573869A30B}"/>
          </ac:spMkLst>
        </pc:spChg>
        <pc:spChg chg="add del">
          <ac:chgData name="Joanna T" userId="89902d67b3da0d17" providerId="Windows Live" clId="Web-{EBD48E4A-155C-4507-A4F1-EB38EBA4C6FE}" dt="2021-05-31T14:42:57.460" v="1245"/>
          <ac:spMkLst>
            <pc:docMk/>
            <pc:sldMk cId="3722579392" sldId="263"/>
            <ac:spMk id="22" creationId="{C2E9D266-628D-401F-B0BA-09429FF47BF3}"/>
          </ac:spMkLst>
        </pc:spChg>
        <pc:spChg chg="add del">
          <ac:chgData name="Joanna T" userId="89902d67b3da0d17" providerId="Windows Live" clId="Web-{EBD48E4A-155C-4507-A4F1-EB38EBA4C6FE}" dt="2021-05-31T14:45:52.878" v="1348"/>
          <ac:spMkLst>
            <pc:docMk/>
            <pc:sldMk cId="3722579392" sldId="263"/>
            <ac:spMk id="25" creationId="{B95B9BA8-1D69-4796-85F5-B6D0BD52354B}"/>
          </ac:spMkLst>
        </pc:spChg>
        <pc:spChg chg="add del">
          <ac:chgData name="Joanna T" userId="89902d67b3da0d17" providerId="Windows Live" clId="Web-{EBD48E4A-155C-4507-A4F1-EB38EBA4C6FE}" dt="2021-05-31T14:42:57.460" v="1245"/>
          <ac:spMkLst>
            <pc:docMk/>
            <pc:sldMk cId="3722579392" sldId="263"/>
            <ac:spMk id="26" creationId="{3B308AA4-7B8F-4A3E-86E7-26B369977175}"/>
          </ac:spMkLst>
        </pc:spChg>
        <pc:spChg chg="add del">
          <ac:chgData name="Joanna T" userId="89902d67b3da0d17" providerId="Windows Live" clId="Web-{EBD48E4A-155C-4507-A4F1-EB38EBA4C6FE}" dt="2021-05-31T14:45:52.878" v="1348"/>
          <ac:spMkLst>
            <pc:docMk/>
            <pc:sldMk cId="3722579392" sldId="263"/>
            <ac:spMk id="28" creationId="{65CD4CE6-9C5B-452B-80C8-3F0CEFB493D1}"/>
          </ac:spMkLst>
        </pc:spChg>
        <pc:spChg chg="add del">
          <ac:chgData name="Joanna T" userId="89902d67b3da0d17" providerId="Windows Live" clId="Web-{EBD48E4A-155C-4507-A4F1-EB38EBA4C6FE}" dt="2021-05-31T14:45:52.878" v="1348"/>
          <ac:spMkLst>
            <pc:docMk/>
            <pc:sldMk cId="3722579392" sldId="263"/>
            <ac:spMk id="29" creationId="{AA803B34-1FE8-4362-ADC8-A96D059A3719}"/>
          </ac:spMkLst>
        </pc:spChg>
        <pc:spChg chg="add del">
          <ac:chgData name="Joanna T" userId="89902d67b3da0d17" providerId="Windows Live" clId="Web-{EBD48E4A-155C-4507-A4F1-EB38EBA4C6FE}" dt="2021-05-31T14:46:47.225" v="1387"/>
          <ac:spMkLst>
            <pc:docMk/>
            <pc:sldMk cId="3722579392" sldId="263"/>
            <ac:spMk id="35" creationId="{60DB02BD-FF61-4042-BC21-4EFF543EC0C3}"/>
          </ac:spMkLst>
        </pc:spChg>
        <pc:spChg chg="add del">
          <ac:chgData name="Joanna T" userId="89902d67b3da0d17" providerId="Windows Live" clId="Web-{EBD48E4A-155C-4507-A4F1-EB38EBA4C6FE}" dt="2021-05-31T14:46:47.225" v="1387"/>
          <ac:spMkLst>
            <pc:docMk/>
            <pc:sldMk cId="3722579392" sldId="263"/>
            <ac:spMk id="37" creationId="{5811A85E-38EA-465A-84F9-6230CF743E76}"/>
          </ac:spMkLst>
        </pc:spChg>
        <pc:spChg chg="add del">
          <ac:chgData name="Joanna T" userId="89902d67b3da0d17" providerId="Windows Live" clId="Web-{EBD48E4A-155C-4507-A4F1-EB38EBA4C6FE}" dt="2021-05-31T14:46:47.225" v="1387"/>
          <ac:spMkLst>
            <pc:docMk/>
            <pc:sldMk cId="3722579392" sldId="263"/>
            <ac:spMk id="39" creationId="{866290A3-7E80-441D-AA1E-5263326B1657}"/>
          </ac:spMkLst>
        </pc:spChg>
        <pc:spChg chg="add">
          <ac:chgData name="Joanna T" userId="89902d67b3da0d17" providerId="Windows Live" clId="Web-{EBD48E4A-155C-4507-A4F1-EB38EBA4C6FE}" dt="2021-05-31T14:46:47.225" v="1387"/>
          <ac:spMkLst>
            <pc:docMk/>
            <pc:sldMk cId="3722579392" sldId="263"/>
            <ac:spMk id="44" creationId="{60DB02BD-FF61-4042-BC21-4EFF543EC0C3}"/>
          </ac:spMkLst>
        </pc:spChg>
        <pc:spChg chg="add">
          <ac:chgData name="Joanna T" userId="89902d67b3da0d17" providerId="Windows Live" clId="Web-{EBD48E4A-155C-4507-A4F1-EB38EBA4C6FE}" dt="2021-05-31T14:46:47.225" v="1387"/>
          <ac:spMkLst>
            <pc:docMk/>
            <pc:sldMk cId="3722579392" sldId="263"/>
            <ac:spMk id="46" creationId="{06EE00CB-BDE3-434E-81A3-3A5045FA67BE}"/>
          </ac:spMkLst>
        </pc:spChg>
        <pc:spChg chg="add">
          <ac:chgData name="Joanna T" userId="89902d67b3da0d17" providerId="Windows Live" clId="Web-{EBD48E4A-155C-4507-A4F1-EB38EBA4C6FE}" dt="2021-05-31T14:46:47.225" v="1387"/>
          <ac:spMkLst>
            <pc:docMk/>
            <pc:sldMk cId="3722579392" sldId="263"/>
            <ac:spMk id="48" creationId="{A5A46730-76F8-4230-A44E-BC7ED89623D0}"/>
          </ac:spMkLst>
        </pc:spChg>
        <pc:grpChg chg="add del">
          <ac:chgData name="Joanna T" userId="89902d67b3da0d17" providerId="Windows Live" clId="Web-{EBD48E4A-155C-4507-A4F1-EB38EBA4C6FE}" dt="2021-05-31T14:42:57.491" v="1246"/>
          <ac:grpSpMkLst>
            <pc:docMk/>
            <pc:sldMk cId="3722579392" sldId="263"/>
            <ac:grpSpMk id="12" creationId="{6D8FBD0B-C1AF-4B85-811D-11036103CE8B}"/>
          </ac:grpSpMkLst>
        </pc:grpChg>
        <pc:grpChg chg="add del">
          <ac:chgData name="Joanna T" userId="89902d67b3da0d17" providerId="Windows Live" clId="Web-{EBD48E4A-155C-4507-A4F1-EB38EBA4C6FE}" dt="2021-05-31T14:42:39.584" v="1241"/>
          <ac:grpSpMkLst>
            <pc:docMk/>
            <pc:sldMk cId="3722579392" sldId="263"/>
            <ac:grpSpMk id="18" creationId="{6D8FBD0B-C1AF-4B85-811D-11036103CE8B}"/>
          </ac:grpSpMkLst>
        </pc:grpChg>
        <pc:grpChg chg="add del">
          <ac:chgData name="Joanna T" userId="89902d67b3da0d17" providerId="Windows Live" clId="Web-{EBD48E4A-155C-4507-A4F1-EB38EBA4C6FE}" dt="2021-05-31T14:42:29.833" v="1239"/>
          <ac:grpSpMkLst>
            <pc:docMk/>
            <pc:sldMk cId="3722579392" sldId="263"/>
            <ac:grpSpMk id="23" creationId="{1C03C1F1-33AC-4C16-AD56-DD6382C36967}"/>
          </ac:grpSpMkLst>
        </pc:grpChg>
        <pc:grpChg chg="add del">
          <ac:chgData name="Joanna T" userId="89902d67b3da0d17" providerId="Windows Live" clId="Web-{EBD48E4A-155C-4507-A4F1-EB38EBA4C6FE}" dt="2021-05-31T14:42:43.522" v="1243"/>
          <ac:grpSpMkLst>
            <pc:docMk/>
            <pc:sldMk cId="3722579392" sldId="263"/>
            <ac:grpSpMk id="24" creationId="{DD96CD84-9D50-432C-8C05-59E8F755093F}"/>
          </ac:grpSpMkLst>
        </pc:grpChg>
        <pc:grpChg chg="add del">
          <ac:chgData name="Joanna T" userId="89902d67b3da0d17" providerId="Windows Live" clId="Web-{EBD48E4A-155C-4507-A4F1-EB38EBA4C6FE}" dt="2021-05-31T14:42:57.460" v="1245"/>
          <ac:grpSpMkLst>
            <pc:docMk/>
            <pc:sldMk cId="3722579392" sldId="263"/>
            <ac:grpSpMk id="27" creationId="{098BB59D-12A2-47DD-8AB7-4A9DB9D9A62A}"/>
          </ac:grpSpMkLst>
        </pc:grpChg>
        <pc:graphicFrameChg chg="add mod modGraphic">
          <ac:chgData name="Joanna T" userId="89902d67b3da0d17" providerId="Windows Live" clId="Web-{EBD48E4A-155C-4507-A4F1-EB38EBA4C6FE}" dt="2021-05-31T14:53:15.547" v="1470" actId="1076"/>
          <ac:graphicFrameMkLst>
            <pc:docMk/>
            <pc:sldMk cId="3722579392" sldId="263"/>
            <ac:graphicFrameMk id="31" creationId="{93BC225C-CC7C-4DD6-81DC-C17B652285CE}"/>
          </ac:graphicFrameMkLst>
        </pc:graphicFrameChg>
      </pc:sldChg>
      <pc:sldChg chg="addSp delSp modSp new mod setBg modClrScheme addAnim delAnim modAnim chgLayout">
        <pc:chgData name="Joanna T" userId="89902d67b3da0d17" providerId="Windows Live" clId="Web-{EBD48E4A-155C-4507-A4F1-EB38EBA4C6FE}" dt="2021-05-31T14:53:46.595" v="1474"/>
        <pc:sldMkLst>
          <pc:docMk/>
          <pc:sldMk cId="2983515222" sldId="264"/>
        </pc:sldMkLst>
        <pc:spChg chg="del mod ord">
          <ac:chgData name="Joanna T" userId="89902d67b3da0d17" providerId="Windows Live" clId="Web-{EBD48E4A-155C-4507-A4F1-EB38EBA4C6FE}" dt="2021-05-31T14:48:39.982" v="1397"/>
          <ac:spMkLst>
            <pc:docMk/>
            <pc:sldMk cId="2983515222" sldId="264"/>
            <ac:spMk id="2" creationId="{1AC65F48-9A51-4886-9604-B35775F8CA36}"/>
          </ac:spMkLst>
        </pc:spChg>
        <pc:spChg chg="del mod ord">
          <ac:chgData name="Joanna T" userId="89902d67b3da0d17" providerId="Windows Live" clId="Web-{EBD48E4A-155C-4507-A4F1-EB38EBA4C6FE}" dt="2021-05-31T14:53:46.595" v="1474"/>
          <ac:spMkLst>
            <pc:docMk/>
            <pc:sldMk cId="2983515222" sldId="264"/>
            <ac:spMk id="3" creationId="{10571EB2-9AB5-41F3-BC3B-C1581D8690F2}"/>
          </ac:spMkLst>
        </pc:spChg>
        <pc:spChg chg="add mod">
          <ac:chgData name="Joanna T" userId="89902d67b3da0d17" providerId="Windows Live" clId="Web-{EBD48E4A-155C-4507-A4F1-EB38EBA4C6FE}" dt="2021-05-31T14:53:46.595" v="1474"/>
          <ac:spMkLst>
            <pc:docMk/>
            <pc:sldMk cId="2983515222" sldId="264"/>
            <ac:spMk id="4" creationId="{A29133A2-8004-4733-9A66-4290B6B54FF2}"/>
          </ac:spMkLst>
        </pc:spChg>
        <pc:spChg chg="add del">
          <ac:chgData name="Joanna T" userId="89902d67b3da0d17" providerId="Windows Live" clId="Web-{EBD48E4A-155C-4507-A4F1-EB38EBA4C6FE}" dt="2021-05-31T14:53:46.595" v="1474"/>
          <ac:spMkLst>
            <pc:docMk/>
            <pc:sldMk cId="2983515222" sldId="264"/>
            <ac:spMk id="8" creationId="{B95B9BA8-1D69-4796-85F5-B6D0BD52354B}"/>
          </ac:spMkLst>
        </pc:spChg>
        <pc:spChg chg="add">
          <ac:chgData name="Joanna T" userId="89902d67b3da0d17" providerId="Windows Live" clId="Web-{EBD48E4A-155C-4507-A4F1-EB38EBA4C6FE}" dt="2021-05-31T14:53:46.595" v="1474"/>
          <ac:spMkLst>
            <pc:docMk/>
            <pc:sldMk cId="2983515222" sldId="264"/>
            <ac:spMk id="18" creationId="{6B0479F5-59EA-43F3-BAFC-2606376EB662}"/>
          </ac:spMkLst>
        </pc:spChg>
        <pc:grpChg chg="add del">
          <ac:chgData name="Joanna T" userId="89902d67b3da0d17" providerId="Windows Live" clId="Web-{EBD48E4A-155C-4507-A4F1-EB38EBA4C6FE}" dt="2021-05-31T14:53:46.595" v="1474"/>
          <ac:grpSpMkLst>
            <pc:docMk/>
            <pc:sldMk cId="2983515222" sldId="264"/>
            <ac:grpSpMk id="10" creationId="{946904AF-CB04-4074-8038-1E84BC0922C0}"/>
          </ac:grpSpMkLst>
        </pc:grpChg>
        <pc:graphicFrameChg chg="add">
          <ac:chgData name="Joanna T" userId="89902d67b3da0d17" providerId="Windows Live" clId="Web-{EBD48E4A-155C-4507-A4F1-EB38EBA4C6FE}" dt="2021-05-31T14:53:46.595" v="1474"/>
          <ac:graphicFrameMkLst>
            <pc:docMk/>
            <pc:sldMk cId="2983515222" sldId="264"/>
            <ac:graphicFrameMk id="14" creationId="{A6DA828F-BC07-4505-9069-80189E3FE59E}"/>
          </ac:graphicFrameMkLst>
        </pc:graphicFrameChg>
      </pc:sldChg>
      <pc:sldMasterChg chg="del delSldLayout">
        <pc:chgData name="Joanna T" userId="89902d67b3da0d17" providerId="Windows Live" clId="Web-{EBD48E4A-155C-4507-A4F1-EB38EBA4C6FE}" dt="2021-05-31T12:02:27.832" v="0"/>
        <pc:sldMasterMkLst>
          <pc:docMk/>
          <pc:sldMasterMk cId="1281708463" sldId="2147483648"/>
        </pc:sldMasterMkLst>
        <pc:sldLayoutChg chg="del">
          <pc:chgData name="Joanna T" userId="89902d67b3da0d17" providerId="Windows Live" clId="Web-{EBD48E4A-155C-4507-A4F1-EB38EBA4C6FE}" dt="2021-05-31T12:02:27.832" v="0"/>
          <pc:sldLayoutMkLst>
            <pc:docMk/>
            <pc:sldMasterMk cId="1281708463" sldId="2147483648"/>
            <pc:sldLayoutMk cId="1975687137" sldId="2147483649"/>
          </pc:sldLayoutMkLst>
        </pc:sldLayoutChg>
        <pc:sldLayoutChg chg="del">
          <pc:chgData name="Joanna T" userId="89902d67b3da0d17" providerId="Windows Live" clId="Web-{EBD48E4A-155C-4507-A4F1-EB38EBA4C6FE}" dt="2021-05-31T12:02:27.832" v="0"/>
          <pc:sldLayoutMkLst>
            <pc:docMk/>
            <pc:sldMasterMk cId="1281708463" sldId="2147483648"/>
            <pc:sldLayoutMk cId="3235862668" sldId="2147483650"/>
          </pc:sldLayoutMkLst>
        </pc:sldLayoutChg>
        <pc:sldLayoutChg chg="del">
          <pc:chgData name="Joanna T" userId="89902d67b3da0d17" providerId="Windows Live" clId="Web-{EBD48E4A-155C-4507-A4F1-EB38EBA4C6FE}" dt="2021-05-31T12:02:27.832" v="0"/>
          <pc:sldLayoutMkLst>
            <pc:docMk/>
            <pc:sldMasterMk cId="1281708463" sldId="2147483648"/>
            <pc:sldLayoutMk cId="1359469378" sldId="2147483651"/>
          </pc:sldLayoutMkLst>
        </pc:sldLayoutChg>
        <pc:sldLayoutChg chg="del">
          <pc:chgData name="Joanna T" userId="89902d67b3da0d17" providerId="Windows Live" clId="Web-{EBD48E4A-155C-4507-A4F1-EB38EBA4C6FE}" dt="2021-05-31T12:02:27.832" v="0"/>
          <pc:sldLayoutMkLst>
            <pc:docMk/>
            <pc:sldMasterMk cId="1281708463" sldId="2147483648"/>
            <pc:sldLayoutMk cId="4241057077" sldId="2147483652"/>
          </pc:sldLayoutMkLst>
        </pc:sldLayoutChg>
        <pc:sldLayoutChg chg="del">
          <pc:chgData name="Joanna T" userId="89902d67b3da0d17" providerId="Windows Live" clId="Web-{EBD48E4A-155C-4507-A4F1-EB38EBA4C6FE}" dt="2021-05-31T12:02:27.832" v="0"/>
          <pc:sldLayoutMkLst>
            <pc:docMk/>
            <pc:sldMasterMk cId="1281708463" sldId="2147483648"/>
            <pc:sldLayoutMk cId="2650387611" sldId="2147483653"/>
          </pc:sldLayoutMkLst>
        </pc:sldLayoutChg>
        <pc:sldLayoutChg chg="del">
          <pc:chgData name="Joanna T" userId="89902d67b3da0d17" providerId="Windows Live" clId="Web-{EBD48E4A-155C-4507-A4F1-EB38EBA4C6FE}" dt="2021-05-31T12:02:27.832" v="0"/>
          <pc:sldLayoutMkLst>
            <pc:docMk/>
            <pc:sldMasterMk cId="1281708463" sldId="2147483648"/>
            <pc:sldLayoutMk cId="2997914119" sldId="2147483654"/>
          </pc:sldLayoutMkLst>
        </pc:sldLayoutChg>
        <pc:sldLayoutChg chg="del">
          <pc:chgData name="Joanna T" userId="89902d67b3da0d17" providerId="Windows Live" clId="Web-{EBD48E4A-155C-4507-A4F1-EB38EBA4C6FE}" dt="2021-05-31T12:02:27.832" v="0"/>
          <pc:sldLayoutMkLst>
            <pc:docMk/>
            <pc:sldMasterMk cId="1281708463" sldId="2147483648"/>
            <pc:sldLayoutMk cId="2175844051" sldId="2147483655"/>
          </pc:sldLayoutMkLst>
        </pc:sldLayoutChg>
        <pc:sldLayoutChg chg="del">
          <pc:chgData name="Joanna T" userId="89902d67b3da0d17" providerId="Windows Live" clId="Web-{EBD48E4A-155C-4507-A4F1-EB38EBA4C6FE}" dt="2021-05-31T12:02:27.832" v="0"/>
          <pc:sldLayoutMkLst>
            <pc:docMk/>
            <pc:sldMasterMk cId="1281708463" sldId="2147483648"/>
            <pc:sldLayoutMk cId="1799475375" sldId="2147483656"/>
          </pc:sldLayoutMkLst>
        </pc:sldLayoutChg>
        <pc:sldLayoutChg chg="del">
          <pc:chgData name="Joanna T" userId="89902d67b3da0d17" providerId="Windows Live" clId="Web-{EBD48E4A-155C-4507-A4F1-EB38EBA4C6FE}" dt="2021-05-31T12:02:27.832" v="0"/>
          <pc:sldLayoutMkLst>
            <pc:docMk/>
            <pc:sldMasterMk cId="1281708463" sldId="2147483648"/>
            <pc:sldLayoutMk cId="1473159766" sldId="2147483657"/>
          </pc:sldLayoutMkLst>
        </pc:sldLayoutChg>
        <pc:sldLayoutChg chg="del">
          <pc:chgData name="Joanna T" userId="89902d67b3da0d17" providerId="Windows Live" clId="Web-{EBD48E4A-155C-4507-A4F1-EB38EBA4C6FE}" dt="2021-05-31T12:02:27.832" v="0"/>
          <pc:sldLayoutMkLst>
            <pc:docMk/>
            <pc:sldMasterMk cId="1281708463" sldId="2147483648"/>
            <pc:sldLayoutMk cId="380166390" sldId="2147483658"/>
          </pc:sldLayoutMkLst>
        </pc:sldLayoutChg>
        <pc:sldLayoutChg chg="del">
          <pc:chgData name="Joanna T" userId="89902d67b3da0d17" providerId="Windows Live" clId="Web-{EBD48E4A-155C-4507-A4F1-EB38EBA4C6FE}" dt="2021-05-31T12:02:27.832" v="0"/>
          <pc:sldLayoutMkLst>
            <pc:docMk/>
            <pc:sldMasterMk cId="1281708463" sldId="2147483648"/>
            <pc:sldLayoutMk cId="2938526399" sldId="2147483659"/>
          </pc:sldLayoutMkLst>
        </pc:sldLayoutChg>
      </pc:sldMasterChg>
      <pc:sldMasterChg chg="add del replId addSldLayout delSldLayout">
        <pc:chgData name="Joanna T" userId="89902d67b3da0d17" providerId="Windows Live" clId="Web-{EBD48E4A-155C-4507-A4F1-EB38EBA4C6FE}" dt="2021-05-31T12:03:00.021" v="12"/>
        <pc:sldMasterMkLst>
          <pc:docMk/>
          <pc:sldMasterMk cId="3713748100" sldId="2147483660"/>
        </pc:sldMasterMkLst>
        <pc:sldLayoutChg chg="add del">
          <pc:chgData name="Joanna T" userId="89902d67b3da0d17" providerId="Windows Live" clId="Web-{EBD48E4A-155C-4507-A4F1-EB38EBA4C6FE}" dt="2021-05-31T12:03:00.021" v="12"/>
          <pc:sldLayoutMkLst>
            <pc:docMk/>
            <pc:sldMasterMk cId="3713748100" sldId="2147483660"/>
            <pc:sldLayoutMk cId="3665732687" sldId="2147483661"/>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1712020630" sldId="2147483662"/>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4065486976" sldId="2147483663"/>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3713026859" sldId="2147483664"/>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2900714103" sldId="2147483665"/>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852594203" sldId="2147483666"/>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186312255" sldId="2147483667"/>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3684184773" sldId="2147483668"/>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3671343597" sldId="2147483669"/>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3280929282" sldId="2147483670"/>
          </pc:sldLayoutMkLst>
        </pc:sldLayoutChg>
        <pc:sldLayoutChg chg="add del replId">
          <pc:chgData name="Joanna T" userId="89902d67b3da0d17" providerId="Windows Live" clId="Web-{EBD48E4A-155C-4507-A4F1-EB38EBA4C6FE}" dt="2021-05-31T12:03:00.021" v="12"/>
          <pc:sldLayoutMkLst>
            <pc:docMk/>
            <pc:sldMasterMk cId="3713748100" sldId="2147483660"/>
            <pc:sldLayoutMk cId="4132405623" sldId="2147483671"/>
          </pc:sldLayoutMkLst>
        </pc:sldLayoutChg>
      </pc:sldMasterChg>
      <pc:sldMasterChg chg="add del addSldLayout delSldLayout">
        <pc:chgData name="Joanna T" userId="89902d67b3da0d17" providerId="Windows Live" clId="Web-{EBD48E4A-155C-4507-A4F1-EB38EBA4C6FE}" dt="2021-05-31T14:38:55.398" v="1226"/>
        <pc:sldMasterMkLst>
          <pc:docMk/>
          <pc:sldMasterMk cId="3906021170" sldId="2147483773"/>
        </pc:sldMasterMkLst>
        <pc:sldLayoutChg chg="add del">
          <pc:chgData name="Joanna T" userId="89902d67b3da0d17" providerId="Windows Live" clId="Web-{EBD48E4A-155C-4507-A4F1-EB38EBA4C6FE}" dt="2021-05-31T14:38:55.398" v="1226"/>
          <pc:sldLayoutMkLst>
            <pc:docMk/>
            <pc:sldMasterMk cId="3906021170" sldId="2147483773"/>
            <pc:sldLayoutMk cId="1145757164" sldId="2147483762"/>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755383595" sldId="2147483763"/>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2757245074" sldId="2147483764"/>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776400227" sldId="2147483765"/>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932686301" sldId="2147483766"/>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2147116484" sldId="2147483767"/>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490538793" sldId="2147483768"/>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984868888" sldId="2147483769"/>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4115882372" sldId="2147483770"/>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998956209" sldId="2147483771"/>
          </pc:sldLayoutMkLst>
        </pc:sldLayoutChg>
        <pc:sldLayoutChg chg="add del">
          <pc:chgData name="Joanna T" userId="89902d67b3da0d17" providerId="Windows Live" clId="Web-{EBD48E4A-155C-4507-A4F1-EB38EBA4C6FE}" dt="2021-05-31T14:38:55.398" v="1226"/>
          <pc:sldLayoutMkLst>
            <pc:docMk/>
            <pc:sldMasterMk cId="3906021170" sldId="2147483773"/>
            <pc:sldLayoutMk cId="3455732194" sldId="2147483772"/>
          </pc:sldLayoutMkLst>
        </pc:sldLayoutChg>
      </pc:sldMasterChg>
      <pc:sldMasterChg chg="add del addSldLayout delSldLayout modSldLayout">
        <pc:chgData name="Joanna T" userId="89902d67b3da0d17" providerId="Windows Live" clId="Web-{EBD48E4A-155C-4507-A4F1-EB38EBA4C6FE}" dt="2021-05-31T14:38:55.398" v="1226"/>
        <pc:sldMasterMkLst>
          <pc:docMk/>
          <pc:sldMasterMk cId="1959854975" sldId="2147483774"/>
        </pc:sldMasterMkLst>
        <pc:sldLayoutChg chg="add del mod replId">
          <pc:chgData name="Joanna T" userId="89902d67b3da0d17" providerId="Windows Live" clId="Web-{EBD48E4A-155C-4507-A4F1-EB38EBA4C6FE}" dt="2021-05-31T14:38:55.398" v="1226"/>
          <pc:sldLayoutMkLst>
            <pc:docMk/>
            <pc:sldMasterMk cId="1959854975" sldId="2147483774"/>
            <pc:sldLayoutMk cId="2042132551" sldId="2147483775"/>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781021367" sldId="2147483776"/>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24920535" sldId="2147483777"/>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3985522834" sldId="2147483778"/>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040670143" sldId="2147483779"/>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1769641128" sldId="2147483780"/>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410326778" sldId="2147483781"/>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4260813256" sldId="2147483782"/>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288911922" sldId="2147483783"/>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4034934589" sldId="2147483784"/>
          </pc:sldLayoutMkLst>
        </pc:sldLayoutChg>
        <pc:sldLayoutChg chg="add del mod replId">
          <pc:chgData name="Joanna T" userId="89902d67b3da0d17" providerId="Windows Live" clId="Web-{EBD48E4A-155C-4507-A4F1-EB38EBA4C6FE}" dt="2021-05-31T14:38:55.398" v="1226"/>
          <pc:sldLayoutMkLst>
            <pc:docMk/>
            <pc:sldMasterMk cId="1959854975" sldId="2147483774"/>
            <pc:sldLayoutMk cId="2299928180" sldId="2147483785"/>
          </pc:sldLayoutMkLst>
        </pc:sldLayoutChg>
      </pc:sldMasterChg>
      <pc:sldMasterChg chg="add del addSldLayout delSldLayout modSldLayout">
        <pc:chgData name="Joanna T" userId="89902d67b3da0d17" providerId="Windows Live" clId="Web-{EBD48E4A-155C-4507-A4F1-EB38EBA4C6FE}" dt="2021-05-31T14:38:49.944" v="1225"/>
        <pc:sldMasterMkLst>
          <pc:docMk/>
          <pc:sldMasterMk cId="2961519791" sldId="2147483786"/>
        </pc:sldMasterMkLst>
        <pc:sldLayoutChg chg="add del mod replId">
          <pc:chgData name="Joanna T" userId="89902d67b3da0d17" providerId="Windows Live" clId="Web-{EBD48E4A-155C-4507-A4F1-EB38EBA4C6FE}" dt="2021-05-31T14:38:49.944" v="1225"/>
          <pc:sldLayoutMkLst>
            <pc:docMk/>
            <pc:sldMasterMk cId="2961519791" sldId="2147483786"/>
            <pc:sldLayoutMk cId="4069086137" sldId="2147483787"/>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1888379981" sldId="2147483788"/>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2729198188" sldId="2147483789"/>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320751936" sldId="2147483790"/>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425696935" sldId="2147483791"/>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507473926" sldId="2147483792"/>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2880058302" sldId="2147483793"/>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1817550654" sldId="2147483794"/>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2327046495" sldId="2147483795"/>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1605410756" sldId="2147483796"/>
          </pc:sldLayoutMkLst>
        </pc:sldLayoutChg>
        <pc:sldLayoutChg chg="add del mod replId">
          <pc:chgData name="Joanna T" userId="89902d67b3da0d17" providerId="Windows Live" clId="Web-{EBD48E4A-155C-4507-A4F1-EB38EBA4C6FE}" dt="2021-05-31T14:38:49.944" v="1225"/>
          <pc:sldLayoutMkLst>
            <pc:docMk/>
            <pc:sldMasterMk cId="2961519791" sldId="2147483786"/>
            <pc:sldLayoutMk cId="376765613" sldId="2147483797"/>
          </pc:sldLayoutMkLst>
        </pc:sldLayoutChg>
      </pc:sldMasterChg>
    </pc:docChg>
  </pc:docChgLst>
  <pc:docChgLst>
    <pc:chgData name="Joanna T" userId="89902d67b3da0d17" providerId="Windows Live" clId="Web-{CC301E91-844F-446C-A58E-BE8F41EDBBD9}"/>
    <pc:docChg chg="modSld">
      <pc:chgData name="Joanna T" userId="89902d67b3da0d17" providerId="Windows Live" clId="Web-{CC301E91-844F-446C-A58E-BE8F41EDBBD9}" dt="2021-05-31T15:45:56.408" v="6" actId="20577"/>
      <pc:docMkLst>
        <pc:docMk/>
      </pc:docMkLst>
      <pc:sldChg chg="delSp modSp">
        <pc:chgData name="Joanna T" userId="89902d67b3da0d17" providerId="Windows Live" clId="Web-{CC301E91-844F-446C-A58E-BE8F41EDBBD9}" dt="2021-05-31T15:45:56.408" v="6" actId="20577"/>
        <pc:sldMkLst>
          <pc:docMk/>
          <pc:sldMk cId="2325122232" sldId="256"/>
        </pc:sldMkLst>
        <pc:spChg chg="mod">
          <ac:chgData name="Joanna T" userId="89902d67b3da0d17" providerId="Windows Live" clId="Web-{CC301E91-844F-446C-A58E-BE8F41EDBBD9}" dt="2021-05-31T15:45:42.189" v="1" actId="1076"/>
          <ac:spMkLst>
            <pc:docMk/>
            <pc:sldMk cId="2325122232" sldId="256"/>
            <ac:spMk id="2" creationId="{00000000-0000-0000-0000-000000000000}"/>
          </ac:spMkLst>
        </pc:spChg>
        <pc:spChg chg="mod">
          <ac:chgData name="Joanna T" userId="89902d67b3da0d17" providerId="Windows Live" clId="Web-{CC301E91-844F-446C-A58E-BE8F41EDBBD9}" dt="2021-05-31T15:45:56.408" v="6" actId="20577"/>
          <ac:spMkLst>
            <pc:docMk/>
            <pc:sldMk cId="2325122232" sldId="256"/>
            <ac:spMk id="3" creationId="{00000000-0000-0000-0000-000000000000}"/>
          </ac:spMkLst>
        </pc:spChg>
        <pc:picChg chg="del">
          <ac:chgData name="Joanna T" userId="89902d67b3da0d17" providerId="Windows Live" clId="Web-{CC301E91-844F-446C-A58E-BE8F41EDBBD9}" dt="2021-05-31T15:45:37.298" v="0"/>
          <ac:picMkLst>
            <pc:docMk/>
            <pc:sldMk cId="2325122232" sldId="256"/>
            <ac:picMk id="4" creationId="{A778FFF6-55E8-4E33-88DB-51D88368779F}"/>
          </ac:picMkLst>
        </pc:picChg>
      </pc:sldChg>
    </pc:docChg>
  </pc:docChgLst>
  <pc:docChgLst>
    <pc:chgData name="Joanna T" userId="89902d67b3da0d17" providerId="Windows Live" clId="Web-{E6C67174-C763-4EB5-B126-E23A19F80A8A}"/>
    <pc:docChg chg="modSld">
      <pc:chgData name="Joanna T" userId="89902d67b3da0d17" providerId="Windows Live" clId="Web-{E6C67174-C763-4EB5-B126-E23A19F80A8A}" dt="2021-05-31T15:48:52.777" v="2"/>
      <pc:docMkLst>
        <pc:docMk/>
      </pc:docMkLst>
      <pc:sldChg chg="addAnim modAnim">
        <pc:chgData name="Joanna T" userId="89902d67b3da0d17" providerId="Windows Live" clId="Web-{E6C67174-C763-4EB5-B126-E23A19F80A8A}" dt="2021-05-31T15:48:52.777" v="2"/>
        <pc:sldMkLst>
          <pc:docMk/>
          <pc:sldMk cId="2983515222" sldId="264"/>
        </pc:sldMkLst>
      </pc:sldChg>
    </pc:docChg>
  </pc:docChgLst>
  <pc:docChgLst>
    <pc:chgData name="Joanna T" userId="89902d67b3da0d17" providerId="Windows Live" clId="Web-{5A4F21D2-F0D4-4401-B303-D49422296299}"/>
    <pc:docChg chg="addSld modSld">
      <pc:chgData name="Joanna T" userId="89902d67b3da0d17" providerId="Windows Live" clId="Web-{5A4F21D2-F0D4-4401-B303-D49422296299}" dt="2021-05-31T15:37:26.866" v="524" actId="1076"/>
      <pc:docMkLst>
        <pc:docMk/>
      </pc:docMkLst>
      <pc:sldChg chg="addSp delSp modSp new mod setBg">
        <pc:chgData name="Joanna T" userId="89902d67b3da0d17" providerId="Windows Live" clId="Web-{5A4F21D2-F0D4-4401-B303-D49422296299}" dt="2021-05-31T15:17:15.568" v="195"/>
        <pc:sldMkLst>
          <pc:docMk/>
          <pc:sldMk cId="2356353476" sldId="265"/>
        </pc:sldMkLst>
        <pc:spChg chg="mod">
          <ac:chgData name="Joanna T" userId="89902d67b3da0d17" providerId="Windows Live" clId="Web-{5A4F21D2-F0D4-4401-B303-D49422296299}" dt="2021-05-31T15:10:52.511" v="26" actId="20577"/>
          <ac:spMkLst>
            <pc:docMk/>
            <pc:sldMk cId="2356353476" sldId="265"/>
            <ac:spMk id="2" creationId="{66BE2177-F8E0-483E-B8E3-BDF61D267CE9}"/>
          </ac:spMkLst>
        </pc:spChg>
        <pc:spChg chg="del mod">
          <ac:chgData name="Joanna T" userId="89902d67b3da0d17" providerId="Windows Live" clId="Web-{5A4F21D2-F0D4-4401-B303-D49422296299}" dt="2021-05-31T15:10:27.635" v="20"/>
          <ac:spMkLst>
            <pc:docMk/>
            <pc:sldMk cId="2356353476" sldId="265"/>
            <ac:spMk id="3" creationId="{78F8DC82-B5E6-4586-B639-E34EBB177872}"/>
          </ac:spMkLst>
        </pc:spChg>
        <pc:spChg chg="add mod">
          <ac:chgData name="Joanna T" userId="89902d67b3da0d17" providerId="Windows Live" clId="Web-{5A4F21D2-F0D4-4401-B303-D49422296299}" dt="2021-05-31T15:17:15.568" v="195"/>
          <ac:spMkLst>
            <pc:docMk/>
            <pc:sldMk cId="2356353476" sldId="265"/>
            <ac:spMk id="8" creationId="{D1D27DA6-80A5-4219-94E7-D5C423E83BDE}"/>
          </ac:spMkLst>
        </pc:spChg>
        <pc:spChg chg="add">
          <ac:chgData name="Joanna T" userId="89902d67b3da0d17" providerId="Windows Live" clId="Web-{5A4F21D2-F0D4-4401-B303-D49422296299}" dt="2021-05-31T15:10:37.823" v="22"/>
          <ac:spMkLst>
            <pc:docMk/>
            <pc:sldMk cId="2356353476" sldId="265"/>
            <ac:spMk id="11" creationId="{B95B9BA8-1D69-4796-85F5-B6D0BD52354B}"/>
          </ac:spMkLst>
        </pc:spChg>
        <pc:spChg chg="add">
          <ac:chgData name="Joanna T" userId="89902d67b3da0d17" providerId="Windows Live" clId="Web-{5A4F21D2-F0D4-4401-B303-D49422296299}" dt="2021-05-31T15:10:37.823" v="22"/>
          <ac:spMkLst>
            <pc:docMk/>
            <pc:sldMk cId="2356353476" sldId="265"/>
            <ac:spMk id="13" creationId="{340822D1-9EEA-4ECF-9360-D9AF87950D47}"/>
          </ac:spMkLst>
        </pc:spChg>
        <pc:spChg chg="add">
          <ac:chgData name="Joanna T" userId="89902d67b3da0d17" providerId="Windows Live" clId="Web-{5A4F21D2-F0D4-4401-B303-D49422296299}" dt="2021-05-31T15:10:37.823" v="22"/>
          <ac:spMkLst>
            <pc:docMk/>
            <pc:sldMk cId="2356353476" sldId="265"/>
            <ac:spMk id="15" creationId="{DC292A62-7F34-4E30-BE04-48164A1DAF7B}"/>
          </ac:spMkLst>
        </pc:spChg>
        <pc:picChg chg="add mod ord">
          <ac:chgData name="Joanna T" userId="89902d67b3da0d17" providerId="Windows Live" clId="Web-{5A4F21D2-F0D4-4401-B303-D49422296299}" dt="2021-05-31T15:10:37.823" v="22"/>
          <ac:picMkLst>
            <pc:docMk/>
            <pc:sldMk cId="2356353476" sldId="265"/>
            <ac:picMk id="4" creationId="{C13E92F1-46BC-4B13-B38A-EF93A9EB8B85}"/>
          </ac:picMkLst>
        </pc:picChg>
      </pc:sldChg>
      <pc:sldChg chg="addSp delSp modSp new">
        <pc:chgData name="Joanna T" userId="89902d67b3da0d17" providerId="Windows Live" clId="Web-{5A4F21D2-F0D4-4401-B303-D49422296299}" dt="2021-05-31T15:37:26.866" v="524" actId="1076"/>
        <pc:sldMkLst>
          <pc:docMk/>
          <pc:sldMk cId="3746747684" sldId="266"/>
        </pc:sldMkLst>
        <pc:spChg chg="mod">
          <ac:chgData name="Joanna T" userId="89902d67b3da0d17" providerId="Windows Live" clId="Web-{5A4F21D2-F0D4-4401-B303-D49422296299}" dt="2021-05-31T15:19:02.102" v="226" actId="20577"/>
          <ac:spMkLst>
            <pc:docMk/>
            <pc:sldMk cId="3746747684" sldId="266"/>
            <ac:spMk id="2" creationId="{2FBF9B65-390A-4DBB-8901-CC2A31D28560}"/>
          </ac:spMkLst>
        </pc:spChg>
        <pc:spChg chg="del mod">
          <ac:chgData name="Joanna T" userId="89902d67b3da0d17" providerId="Windows Live" clId="Web-{5A4F21D2-F0D4-4401-B303-D49422296299}" dt="2021-05-31T15:20:17.057" v="252"/>
          <ac:spMkLst>
            <pc:docMk/>
            <pc:sldMk cId="3746747684" sldId="266"/>
            <ac:spMk id="3" creationId="{1C624825-102C-4062-B542-BA700C5BE9E9}"/>
          </ac:spMkLst>
        </pc:spChg>
        <pc:spChg chg="add mod">
          <ac:chgData name="Joanna T" userId="89902d67b3da0d17" providerId="Windows Live" clId="Web-{5A4F21D2-F0D4-4401-B303-D49422296299}" dt="2021-05-31T15:23:06.109" v="278" actId="1076"/>
          <ac:spMkLst>
            <pc:docMk/>
            <pc:sldMk cId="3746747684" sldId="266"/>
            <ac:spMk id="4" creationId="{702E4078-FD62-46D7-B036-3AB8E6698BC4}"/>
          </ac:spMkLst>
        </pc:spChg>
        <pc:spChg chg="add mod">
          <ac:chgData name="Joanna T" userId="89902d67b3da0d17" providerId="Windows Live" clId="Web-{5A4F21D2-F0D4-4401-B303-D49422296299}" dt="2021-05-31T15:29:48.041" v="380" actId="1076"/>
          <ac:spMkLst>
            <pc:docMk/>
            <pc:sldMk cId="3746747684" sldId="266"/>
            <ac:spMk id="9" creationId="{914B0673-3316-4C82-842F-0ABC0AF6D31E}"/>
          </ac:spMkLst>
        </pc:spChg>
        <pc:spChg chg="add mod">
          <ac:chgData name="Joanna T" userId="89902d67b3da0d17" providerId="Windows Live" clId="Web-{5A4F21D2-F0D4-4401-B303-D49422296299}" dt="2021-05-31T15:32:24.374" v="429" actId="1076"/>
          <ac:spMkLst>
            <pc:docMk/>
            <pc:sldMk cId="3746747684" sldId="266"/>
            <ac:spMk id="10" creationId="{E11D04FE-3B74-4465-AE93-6DA7D0CEBE74}"/>
          </ac:spMkLst>
        </pc:spChg>
        <pc:spChg chg="add mod">
          <ac:chgData name="Joanna T" userId="89902d67b3da0d17" providerId="Windows Live" clId="Web-{5A4F21D2-F0D4-4401-B303-D49422296299}" dt="2021-05-31T15:37:24.429" v="523" actId="1076"/>
          <ac:spMkLst>
            <pc:docMk/>
            <pc:sldMk cId="3746747684" sldId="266"/>
            <ac:spMk id="11" creationId="{175503F6-4DD1-4FEE-9062-377B48ECCE58}"/>
          </ac:spMkLst>
        </pc:spChg>
        <pc:spChg chg="add mod">
          <ac:chgData name="Joanna T" userId="89902d67b3da0d17" providerId="Windows Live" clId="Web-{5A4F21D2-F0D4-4401-B303-D49422296299}" dt="2021-05-31T15:37:26.866" v="524" actId="1076"/>
          <ac:spMkLst>
            <pc:docMk/>
            <pc:sldMk cId="3746747684" sldId="266"/>
            <ac:spMk id="12" creationId="{2B42CE20-B049-4331-8B83-FB7ED3A07FB8}"/>
          </ac:spMkLst>
        </pc:spChg>
        <pc:cxnChg chg="add mod">
          <ac:chgData name="Joanna T" userId="89902d67b3da0d17" providerId="Windows Live" clId="Web-{5A4F21D2-F0D4-4401-B303-D49422296299}" dt="2021-05-31T15:31:42.169" v="421"/>
          <ac:cxnSpMkLst>
            <pc:docMk/>
            <pc:sldMk cId="3746747684" sldId="266"/>
            <ac:cxnSpMk id="5" creationId="{2B765BF0-F1D3-4450-AE31-09619CBE53E2}"/>
          </ac:cxnSpMkLst>
        </pc:cxnChg>
        <pc:cxnChg chg="add mod">
          <ac:chgData name="Joanna T" userId="89902d67b3da0d17" providerId="Windows Live" clId="Web-{5A4F21D2-F0D4-4401-B303-D49422296299}" dt="2021-05-31T15:31:58.732" v="424"/>
          <ac:cxnSpMkLst>
            <pc:docMk/>
            <pc:sldMk cId="3746747684" sldId="266"/>
            <ac:cxnSpMk id="6" creationId="{63F1F001-2593-4269-A77C-854C8C37479A}"/>
          </ac:cxnSpMkLst>
        </pc:cxnChg>
        <pc:cxnChg chg="add mod">
          <ac:chgData name="Joanna T" userId="89902d67b3da0d17" providerId="Windows Live" clId="Web-{5A4F21D2-F0D4-4401-B303-D49422296299}" dt="2021-05-31T15:32:06.795" v="425"/>
          <ac:cxnSpMkLst>
            <pc:docMk/>
            <pc:sldMk cId="3746747684" sldId="266"/>
            <ac:cxnSpMk id="7" creationId="{EE883B78-01C9-458D-909A-03FDAACF45DB}"/>
          </ac:cxnSpMkLst>
        </pc:cxnChg>
        <pc:cxnChg chg="add mod">
          <ac:chgData name="Joanna T" userId="89902d67b3da0d17" providerId="Windows Live" clId="Web-{5A4F21D2-F0D4-4401-B303-D49422296299}" dt="2021-05-31T15:32:17.186" v="428"/>
          <ac:cxnSpMkLst>
            <pc:docMk/>
            <pc:sldMk cId="3746747684" sldId="266"/>
            <ac:cxnSpMk id="8" creationId="{CBB6DC2E-3E27-4EDB-A85F-C42DE1CBF007}"/>
          </ac:cxnSpMkLst>
        </pc:cxnChg>
      </pc:sldChg>
    </pc:docChg>
  </pc:docChgLst>
  <pc:docChgLst>
    <pc:chgData name="Joanna T" userId="89902d67b3da0d17" providerId="Windows Live" clId="Web-{AB7A10F2-50C2-4860-942A-14403633D619}"/>
    <pc:docChg chg="modSld">
      <pc:chgData name="Joanna T" userId="89902d67b3da0d17" providerId="Windows Live" clId="Web-{AB7A10F2-50C2-4860-942A-14403633D619}" dt="2021-05-31T15:43:18.582" v="24"/>
      <pc:docMkLst>
        <pc:docMk/>
      </pc:docMkLst>
      <pc:sldChg chg="addAnim modAnim">
        <pc:chgData name="Joanna T" userId="89902d67b3da0d17" providerId="Windows Live" clId="Web-{AB7A10F2-50C2-4860-942A-14403633D619}" dt="2021-05-31T15:42:25.095" v="2"/>
        <pc:sldMkLst>
          <pc:docMk/>
          <pc:sldMk cId="2356353476" sldId="265"/>
        </pc:sldMkLst>
      </pc:sldChg>
      <pc:sldChg chg="addAnim modAnim">
        <pc:chgData name="Joanna T" userId="89902d67b3da0d17" providerId="Windows Live" clId="Web-{AB7A10F2-50C2-4860-942A-14403633D619}" dt="2021-05-31T15:43:18.582" v="24"/>
        <pc:sldMkLst>
          <pc:docMk/>
          <pc:sldMk cId="3746747684" sldId="26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A6D137-CE94-416C-BBB9-3FC6065C97A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C0F8DD1-C271-47E7-B4E5-1D437BAE3203}">
      <dgm:prSet/>
      <dgm:spPr/>
      <dgm:t>
        <a:bodyPr/>
        <a:lstStyle/>
        <a:p>
          <a:pPr rtl="0"/>
          <a:r>
            <a:rPr lang="el-GR">
              <a:latin typeface="Arial"/>
              <a:cs typeface="Arial"/>
            </a:rPr>
            <a:t>Είναι οι ακόρεστοι υδρογονάνθρακες που έχουν έναν διπλό δεσμό </a:t>
          </a:r>
        </a:p>
      </dgm:t>
    </dgm:pt>
    <dgm:pt modelId="{DD1CEDC1-853A-4CF4-95C5-ED86B617E929}" type="parTrans" cxnId="{F79620F3-927F-4D75-A2BB-86B17FDB38F3}">
      <dgm:prSet/>
      <dgm:spPr/>
      <dgm:t>
        <a:bodyPr/>
        <a:lstStyle/>
        <a:p>
          <a:endParaRPr lang="en-US"/>
        </a:p>
      </dgm:t>
    </dgm:pt>
    <dgm:pt modelId="{94FAA2F7-D5D4-4C93-B9DD-8D987CA87A3D}" type="sibTrans" cxnId="{F79620F3-927F-4D75-A2BB-86B17FDB38F3}">
      <dgm:prSet/>
      <dgm:spPr/>
      <dgm:t>
        <a:bodyPr/>
        <a:lstStyle/>
        <a:p>
          <a:endParaRPr lang="en-US"/>
        </a:p>
      </dgm:t>
    </dgm:pt>
    <dgm:pt modelId="{EB6F5870-E7FD-4013-BE6C-BB38B413E91C}">
      <dgm:prSet/>
      <dgm:spPr/>
      <dgm:t>
        <a:bodyPr/>
        <a:lstStyle/>
        <a:p>
          <a:r>
            <a:rPr lang="el-GR"/>
            <a:t>Ο μοριακός τους τύπος είναι: CνΗ2ν</a:t>
          </a:r>
          <a:endParaRPr lang="en-US"/>
        </a:p>
      </dgm:t>
    </dgm:pt>
    <dgm:pt modelId="{2679DB5C-B20D-498C-B624-FD124156D684}" type="parTrans" cxnId="{94F915BC-3DCB-45B1-92DE-31524E1A1CDD}">
      <dgm:prSet/>
      <dgm:spPr/>
      <dgm:t>
        <a:bodyPr/>
        <a:lstStyle/>
        <a:p>
          <a:endParaRPr lang="en-US"/>
        </a:p>
      </dgm:t>
    </dgm:pt>
    <dgm:pt modelId="{A20F8512-6698-4559-B485-EEAB7B8A744D}" type="sibTrans" cxnId="{94F915BC-3DCB-45B1-92DE-31524E1A1CDD}">
      <dgm:prSet/>
      <dgm:spPr/>
      <dgm:t>
        <a:bodyPr/>
        <a:lstStyle/>
        <a:p>
          <a:endParaRPr lang="en-US"/>
        </a:p>
      </dgm:t>
    </dgm:pt>
    <dgm:pt modelId="{5DE34FC4-8B8F-465F-9117-C96BA2A3905F}" type="pres">
      <dgm:prSet presAssocID="{68A6D137-CE94-416C-BBB9-3FC6065C97A6}" presName="vert0" presStyleCnt="0">
        <dgm:presLayoutVars>
          <dgm:dir/>
          <dgm:animOne val="branch"/>
          <dgm:animLvl val="lvl"/>
        </dgm:presLayoutVars>
      </dgm:prSet>
      <dgm:spPr/>
    </dgm:pt>
    <dgm:pt modelId="{BFB51E85-0A68-474E-93B5-9A9B6A8F039A}" type="pres">
      <dgm:prSet presAssocID="{CC0F8DD1-C271-47E7-B4E5-1D437BAE3203}" presName="thickLine" presStyleLbl="alignNode1" presStyleIdx="0" presStyleCnt="2"/>
      <dgm:spPr/>
    </dgm:pt>
    <dgm:pt modelId="{2B5E4996-37C2-4BDE-8397-63B530F2F94D}" type="pres">
      <dgm:prSet presAssocID="{CC0F8DD1-C271-47E7-B4E5-1D437BAE3203}" presName="horz1" presStyleCnt="0"/>
      <dgm:spPr/>
    </dgm:pt>
    <dgm:pt modelId="{99E09EEF-50E2-4534-8435-F9BA87E1ACC6}" type="pres">
      <dgm:prSet presAssocID="{CC0F8DD1-C271-47E7-B4E5-1D437BAE3203}" presName="tx1" presStyleLbl="revTx" presStyleIdx="0" presStyleCnt="2"/>
      <dgm:spPr/>
    </dgm:pt>
    <dgm:pt modelId="{DA2B325B-C108-4E79-A0B8-76FF95A137A8}" type="pres">
      <dgm:prSet presAssocID="{CC0F8DD1-C271-47E7-B4E5-1D437BAE3203}" presName="vert1" presStyleCnt="0"/>
      <dgm:spPr/>
    </dgm:pt>
    <dgm:pt modelId="{29AED592-FCEB-44FD-9804-92A0B33A22CD}" type="pres">
      <dgm:prSet presAssocID="{EB6F5870-E7FD-4013-BE6C-BB38B413E91C}" presName="thickLine" presStyleLbl="alignNode1" presStyleIdx="1" presStyleCnt="2"/>
      <dgm:spPr/>
    </dgm:pt>
    <dgm:pt modelId="{8EE3C964-8865-4EB9-9FE6-2A54F9E1B55F}" type="pres">
      <dgm:prSet presAssocID="{EB6F5870-E7FD-4013-BE6C-BB38B413E91C}" presName="horz1" presStyleCnt="0"/>
      <dgm:spPr/>
    </dgm:pt>
    <dgm:pt modelId="{A6FF4952-4A75-4934-813D-408CBE063DD7}" type="pres">
      <dgm:prSet presAssocID="{EB6F5870-E7FD-4013-BE6C-BB38B413E91C}" presName="tx1" presStyleLbl="revTx" presStyleIdx="1" presStyleCnt="2"/>
      <dgm:spPr/>
    </dgm:pt>
    <dgm:pt modelId="{D739DF02-25AE-4E09-B3D1-8D962FAA0817}" type="pres">
      <dgm:prSet presAssocID="{EB6F5870-E7FD-4013-BE6C-BB38B413E91C}" presName="vert1" presStyleCnt="0"/>
      <dgm:spPr/>
    </dgm:pt>
  </dgm:ptLst>
  <dgm:cxnLst>
    <dgm:cxn modelId="{A74FCB16-43AF-4723-9AD7-9606D015E97B}" type="presOf" srcId="{EB6F5870-E7FD-4013-BE6C-BB38B413E91C}" destId="{A6FF4952-4A75-4934-813D-408CBE063DD7}" srcOrd="0" destOrd="0" presId="urn:microsoft.com/office/officeart/2008/layout/LinedList"/>
    <dgm:cxn modelId="{921FBC24-62E8-4010-99E6-F985E622A076}" type="presOf" srcId="{CC0F8DD1-C271-47E7-B4E5-1D437BAE3203}" destId="{99E09EEF-50E2-4534-8435-F9BA87E1ACC6}" srcOrd="0" destOrd="0" presId="urn:microsoft.com/office/officeart/2008/layout/LinedList"/>
    <dgm:cxn modelId="{7AEBB673-8EBB-4544-9C29-AE0AABF92DF9}" type="presOf" srcId="{68A6D137-CE94-416C-BBB9-3FC6065C97A6}" destId="{5DE34FC4-8B8F-465F-9117-C96BA2A3905F}" srcOrd="0" destOrd="0" presId="urn:microsoft.com/office/officeart/2008/layout/LinedList"/>
    <dgm:cxn modelId="{94F915BC-3DCB-45B1-92DE-31524E1A1CDD}" srcId="{68A6D137-CE94-416C-BBB9-3FC6065C97A6}" destId="{EB6F5870-E7FD-4013-BE6C-BB38B413E91C}" srcOrd="1" destOrd="0" parTransId="{2679DB5C-B20D-498C-B624-FD124156D684}" sibTransId="{A20F8512-6698-4559-B485-EEAB7B8A744D}"/>
    <dgm:cxn modelId="{F79620F3-927F-4D75-A2BB-86B17FDB38F3}" srcId="{68A6D137-CE94-416C-BBB9-3FC6065C97A6}" destId="{CC0F8DD1-C271-47E7-B4E5-1D437BAE3203}" srcOrd="0" destOrd="0" parTransId="{DD1CEDC1-853A-4CF4-95C5-ED86B617E929}" sibTransId="{94FAA2F7-D5D4-4C93-B9DD-8D987CA87A3D}"/>
    <dgm:cxn modelId="{8880F149-FE8D-4F0E-BC86-AD0D975FEA33}" type="presParOf" srcId="{5DE34FC4-8B8F-465F-9117-C96BA2A3905F}" destId="{BFB51E85-0A68-474E-93B5-9A9B6A8F039A}" srcOrd="0" destOrd="0" presId="urn:microsoft.com/office/officeart/2008/layout/LinedList"/>
    <dgm:cxn modelId="{3EAD4CB1-34E4-4FD9-BC06-9CB2649A9F22}" type="presParOf" srcId="{5DE34FC4-8B8F-465F-9117-C96BA2A3905F}" destId="{2B5E4996-37C2-4BDE-8397-63B530F2F94D}" srcOrd="1" destOrd="0" presId="urn:microsoft.com/office/officeart/2008/layout/LinedList"/>
    <dgm:cxn modelId="{60E59733-6BB8-4442-9B13-D01F864DC4CE}" type="presParOf" srcId="{2B5E4996-37C2-4BDE-8397-63B530F2F94D}" destId="{99E09EEF-50E2-4534-8435-F9BA87E1ACC6}" srcOrd="0" destOrd="0" presId="urn:microsoft.com/office/officeart/2008/layout/LinedList"/>
    <dgm:cxn modelId="{3D29ED6D-B41E-4213-A1A8-CBDB67A3A917}" type="presParOf" srcId="{2B5E4996-37C2-4BDE-8397-63B530F2F94D}" destId="{DA2B325B-C108-4E79-A0B8-76FF95A137A8}" srcOrd="1" destOrd="0" presId="urn:microsoft.com/office/officeart/2008/layout/LinedList"/>
    <dgm:cxn modelId="{9E1D1231-FE1F-4F22-9501-F2476432D53A}" type="presParOf" srcId="{5DE34FC4-8B8F-465F-9117-C96BA2A3905F}" destId="{29AED592-FCEB-44FD-9804-92A0B33A22CD}" srcOrd="2" destOrd="0" presId="urn:microsoft.com/office/officeart/2008/layout/LinedList"/>
    <dgm:cxn modelId="{7950F9A1-39EC-4AC2-AA4F-CF6194D1D8AB}" type="presParOf" srcId="{5DE34FC4-8B8F-465F-9117-C96BA2A3905F}" destId="{8EE3C964-8865-4EB9-9FE6-2A54F9E1B55F}" srcOrd="3" destOrd="0" presId="urn:microsoft.com/office/officeart/2008/layout/LinedList"/>
    <dgm:cxn modelId="{E9E83BB9-4911-424D-B1B8-522009EA7FF4}" type="presParOf" srcId="{8EE3C964-8865-4EB9-9FE6-2A54F9E1B55F}" destId="{A6FF4952-4A75-4934-813D-408CBE063DD7}" srcOrd="0" destOrd="0" presId="urn:microsoft.com/office/officeart/2008/layout/LinedList"/>
    <dgm:cxn modelId="{85786AFB-070F-4CFD-9CB6-6BD7CE4B7851}" type="presParOf" srcId="{8EE3C964-8865-4EB9-9FE6-2A54F9E1B55F}" destId="{D739DF02-25AE-4E09-B3D1-8D962FAA081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439937-E6D7-4778-8224-AAF502CEEBEA}"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CD846936-FB7D-4357-85BC-58EE1CAE1593}">
      <dgm:prSet/>
      <dgm:spPr/>
      <dgm:t>
        <a:bodyPr/>
        <a:lstStyle/>
        <a:p>
          <a:r>
            <a:rPr lang="el-GR"/>
            <a:t>Για ν=2 έχω C</a:t>
          </a:r>
          <a:r>
            <a:rPr lang="el-GR" baseline="-25000"/>
            <a:t>2</a:t>
          </a:r>
          <a:r>
            <a:rPr lang="el-GR"/>
            <a:t>Η</a:t>
          </a:r>
          <a:r>
            <a:rPr lang="el-GR" baseline="-25000"/>
            <a:t>2*2 </a:t>
          </a:r>
          <a:r>
            <a:rPr lang="el-GR"/>
            <a:t>δηλαδή  C</a:t>
          </a:r>
          <a:r>
            <a:rPr lang="el-GR" baseline="-25000"/>
            <a:t>2</a:t>
          </a:r>
          <a:r>
            <a:rPr lang="el-GR"/>
            <a:t>Η</a:t>
          </a:r>
          <a:r>
            <a:rPr lang="el-GR" baseline="-25000"/>
            <a:t>4</a:t>
          </a:r>
          <a:r>
            <a:rPr lang="el-GR"/>
            <a:t>  αιθένιο</a:t>
          </a:r>
          <a:r>
            <a:rPr lang="en-US"/>
            <a:t>​</a:t>
          </a:r>
        </a:p>
      </dgm:t>
    </dgm:pt>
    <dgm:pt modelId="{28105A83-0508-4F26-93FE-89D03138EF21}" type="parTrans" cxnId="{ED142B63-BFE5-4E5A-A034-B05C71884DF5}">
      <dgm:prSet/>
      <dgm:spPr/>
      <dgm:t>
        <a:bodyPr/>
        <a:lstStyle/>
        <a:p>
          <a:endParaRPr lang="en-US"/>
        </a:p>
      </dgm:t>
    </dgm:pt>
    <dgm:pt modelId="{0F4DAED1-3BDD-41EF-952B-A3F749A01FC8}" type="sibTrans" cxnId="{ED142B63-BFE5-4E5A-A034-B05C71884DF5}">
      <dgm:prSet/>
      <dgm:spPr/>
      <dgm:t>
        <a:bodyPr/>
        <a:lstStyle/>
        <a:p>
          <a:endParaRPr lang="en-US"/>
        </a:p>
      </dgm:t>
    </dgm:pt>
    <dgm:pt modelId="{F97906CB-F7E0-4F5F-AE14-62CC146D2E0D}">
      <dgm:prSet/>
      <dgm:spPr/>
      <dgm:t>
        <a:bodyPr/>
        <a:lstStyle/>
        <a:p>
          <a:r>
            <a:rPr lang="el-GR"/>
            <a:t>Για ν=3 έχω C</a:t>
          </a:r>
          <a:r>
            <a:rPr lang="el-GR" baseline="-25000"/>
            <a:t>3</a:t>
          </a:r>
          <a:r>
            <a:rPr lang="el-GR"/>
            <a:t>Η</a:t>
          </a:r>
          <a:r>
            <a:rPr lang="el-GR" baseline="-25000"/>
            <a:t>2*3  </a:t>
          </a:r>
          <a:r>
            <a:rPr lang="el-GR"/>
            <a:t>δηλαδή  C</a:t>
          </a:r>
          <a:r>
            <a:rPr lang="el-GR" baseline="-25000"/>
            <a:t>3</a:t>
          </a:r>
          <a:r>
            <a:rPr lang="el-GR"/>
            <a:t>Η</a:t>
          </a:r>
          <a:r>
            <a:rPr lang="el-GR" baseline="-25000"/>
            <a:t>6</a:t>
          </a:r>
          <a:r>
            <a:rPr lang="el-GR"/>
            <a:t>  προπενιο​</a:t>
          </a:r>
          <a:endParaRPr lang="en-US"/>
        </a:p>
      </dgm:t>
    </dgm:pt>
    <dgm:pt modelId="{19B29185-D2D4-4DE2-B7CC-F4D09248ECBB}" type="parTrans" cxnId="{51E708E1-245C-4926-BE72-60C06D74725C}">
      <dgm:prSet/>
      <dgm:spPr/>
      <dgm:t>
        <a:bodyPr/>
        <a:lstStyle/>
        <a:p>
          <a:endParaRPr lang="en-US"/>
        </a:p>
      </dgm:t>
    </dgm:pt>
    <dgm:pt modelId="{3EA04614-6933-453C-AF6C-61F58931869D}" type="sibTrans" cxnId="{51E708E1-245C-4926-BE72-60C06D74725C}">
      <dgm:prSet/>
      <dgm:spPr/>
      <dgm:t>
        <a:bodyPr/>
        <a:lstStyle/>
        <a:p>
          <a:endParaRPr lang="en-US"/>
        </a:p>
      </dgm:t>
    </dgm:pt>
    <dgm:pt modelId="{3FED4FBA-D642-4017-8E00-A412EF146AEE}">
      <dgm:prSet/>
      <dgm:spPr/>
      <dgm:t>
        <a:bodyPr/>
        <a:lstStyle/>
        <a:p>
          <a:r>
            <a:rPr lang="el-GR"/>
            <a:t>Για ν=4 έχω C</a:t>
          </a:r>
          <a:r>
            <a:rPr lang="el-GR" baseline="-25000"/>
            <a:t>4</a:t>
          </a:r>
          <a:r>
            <a:rPr lang="el-GR"/>
            <a:t>Η</a:t>
          </a:r>
          <a:r>
            <a:rPr lang="el-GR" baseline="-25000"/>
            <a:t>2*4</a:t>
          </a:r>
          <a:r>
            <a:rPr lang="el-GR"/>
            <a:t> δηλαδή  C</a:t>
          </a:r>
          <a:r>
            <a:rPr lang="el-GR" baseline="-25000"/>
            <a:t>4</a:t>
          </a:r>
          <a:r>
            <a:rPr lang="el-GR"/>
            <a:t>Η</a:t>
          </a:r>
          <a:r>
            <a:rPr lang="el-GR" baseline="-25000"/>
            <a:t>8 </a:t>
          </a:r>
          <a:r>
            <a:rPr lang="el-GR"/>
            <a:t> βουτένιο</a:t>
          </a:r>
          <a:r>
            <a:rPr lang="en-US"/>
            <a:t>​</a:t>
          </a:r>
        </a:p>
      </dgm:t>
    </dgm:pt>
    <dgm:pt modelId="{A861FC74-7910-4EB0-ACF0-9345E8C51734}" type="parTrans" cxnId="{DF0DC952-5624-482C-8EAB-10B7CC2B600D}">
      <dgm:prSet/>
      <dgm:spPr/>
      <dgm:t>
        <a:bodyPr/>
        <a:lstStyle/>
        <a:p>
          <a:endParaRPr lang="en-US"/>
        </a:p>
      </dgm:t>
    </dgm:pt>
    <dgm:pt modelId="{ECA1C04A-69C9-4FA6-B346-FEFF0150C4C0}" type="sibTrans" cxnId="{DF0DC952-5624-482C-8EAB-10B7CC2B600D}">
      <dgm:prSet/>
      <dgm:spPr/>
      <dgm:t>
        <a:bodyPr/>
        <a:lstStyle/>
        <a:p>
          <a:endParaRPr lang="en-US"/>
        </a:p>
      </dgm:t>
    </dgm:pt>
    <dgm:pt modelId="{B8A90684-4C45-4856-AF35-51AB627350BB}">
      <dgm:prSet/>
      <dgm:spPr/>
      <dgm:t>
        <a:bodyPr/>
        <a:lstStyle/>
        <a:p>
          <a:r>
            <a:rPr lang="el-GR"/>
            <a:t>Για ν=5 έχω C</a:t>
          </a:r>
          <a:r>
            <a:rPr lang="el-GR" baseline="-25000"/>
            <a:t>5</a:t>
          </a:r>
          <a:r>
            <a:rPr lang="el-GR"/>
            <a:t>Η</a:t>
          </a:r>
          <a:r>
            <a:rPr lang="el-GR" baseline="-25000"/>
            <a:t>2*5</a:t>
          </a:r>
          <a:r>
            <a:rPr lang="el-GR"/>
            <a:t> δηλαδή  C</a:t>
          </a:r>
          <a:r>
            <a:rPr lang="el-GR" baseline="-25000"/>
            <a:t>5</a:t>
          </a:r>
          <a:r>
            <a:rPr lang="el-GR"/>
            <a:t>Η</a:t>
          </a:r>
          <a:r>
            <a:rPr lang="el-GR" baseline="-25000"/>
            <a:t>10</a:t>
          </a:r>
          <a:r>
            <a:rPr lang="el-GR"/>
            <a:t>   πεντένιο​</a:t>
          </a:r>
          <a:endParaRPr lang="en-US"/>
        </a:p>
      </dgm:t>
    </dgm:pt>
    <dgm:pt modelId="{095EE300-DBB7-4686-B49E-8E8EE8CD39B5}" type="parTrans" cxnId="{2A021542-F898-414A-A645-0C0814AD2B48}">
      <dgm:prSet/>
      <dgm:spPr/>
      <dgm:t>
        <a:bodyPr/>
        <a:lstStyle/>
        <a:p>
          <a:endParaRPr lang="en-US"/>
        </a:p>
      </dgm:t>
    </dgm:pt>
    <dgm:pt modelId="{B6C4B629-5E6E-4054-927D-014D8261BDBE}" type="sibTrans" cxnId="{2A021542-F898-414A-A645-0C0814AD2B48}">
      <dgm:prSet/>
      <dgm:spPr/>
      <dgm:t>
        <a:bodyPr/>
        <a:lstStyle/>
        <a:p>
          <a:endParaRPr lang="en-US"/>
        </a:p>
      </dgm:t>
    </dgm:pt>
    <dgm:pt modelId="{EE5530E2-2EEC-43CF-8F3F-2388BE8D6A65}" type="pres">
      <dgm:prSet presAssocID="{DF439937-E6D7-4778-8224-AAF502CEEBEA}" presName="outerComposite" presStyleCnt="0">
        <dgm:presLayoutVars>
          <dgm:chMax val="5"/>
          <dgm:dir/>
          <dgm:resizeHandles val="exact"/>
        </dgm:presLayoutVars>
      </dgm:prSet>
      <dgm:spPr/>
    </dgm:pt>
    <dgm:pt modelId="{EE100C15-D90E-4731-870A-B1BE56E1B453}" type="pres">
      <dgm:prSet presAssocID="{DF439937-E6D7-4778-8224-AAF502CEEBEA}" presName="dummyMaxCanvas" presStyleCnt="0">
        <dgm:presLayoutVars/>
      </dgm:prSet>
      <dgm:spPr/>
    </dgm:pt>
    <dgm:pt modelId="{45E575A5-E6FE-42F8-97E0-A106D7B28B94}" type="pres">
      <dgm:prSet presAssocID="{DF439937-E6D7-4778-8224-AAF502CEEBEA}" presName="FourNodes_1" presStyleLbl="node1" presStyleIdx="0" presStyleCnt="4">
        <dgm:presLayoutVars>
          <dgm:bulletEnabled val="1"/>
        </dgm:presLayoutVars>
      </dgm:prSet>
      <dgm:spPr/>
    </dgm:pt>
    <dgm:pt modelId="{DADF75A5-4E52-475A-903E-0963D31723B9}" type="pres">
      <dgm:prSet presAssocID="{DF439937-E6D7-4778-8224-AAF502CEEBEA}" presName="FourNodes_2" presStyleLbl="node1" presStyleIdx="1" presStyleCnt="4">
        <dgm:presLayoutVars>
          <dgm:bulletEnabled val="1"/>
        </dgm:presLayoutVars>
      </dgm:prSet>
      <dgm:spPr/>
    </dgm:pt>
    <dgm:pt modelId="{FC220FB3-681F-4403-A9CA-C5B4605D5639}" type="pres">
      <dgm:prSet presAssocID="{DF439937-E6D7-4778-8224-AAF502CEEBEA}" presName="FourNodes_3" presStyleLbl="node1" presStyleIdx="2" presStyleCnt="4">
        <dgm:presLayoutVars>
          <dgm:bulletEnabled val="1"/>
        </dgm:presLayoutVars>
      </dgm:prSet>
      <dgm:spPr/>
    </dgm:pt>
    <dgm:pt modelId="{55912C0D-8FF2-4E8C-85EA-12620EA192C9}" type="pres">
      <dgm:prSet presAssocID="{DF439937-E6D7-4778-8224-AAF502CEEBEA}" presName="FourNodes_4" presStyleLbl="node1" presStyleIdx="3" presStyleCnt="4">
        <dgm:presLayoutVars>
          <dgm:bulletEnabled val="1"/>
        </dgm:presLayoutVars>
      </dgm:prSet>
      <dgm:spPr/>
    </dgm:pt>
    <dgm:pt modelId="{34FBDF83-AD75-4969-8E58-7EB77170E5E5}" type="pres">
      <dgm:prSet presAssocID="{DF439937-E6D7-4778-8224-AAF502CEEBEA}" presName="FourConn_1-2" presStyleLbl="fgAccFollowNode1" presStyleIdx="0" presStyleCnt="3">
        <dgm:presLayoutVars>
          <dgm:bulletEnabled val="1"/>
        </dgm:presLayoutVars>
      </dgm:prSet>
      <dgm:spPr/>
    </dgm:pt>
    <dgm:pt modelId="{4D2BD5E2-E69A-4D74-9323-1324C0D585E1}" type="pres">
      <dgm:prSet presAssocID="{DF439937-E6D7-4778-8224-AAF502CEEBEA}" presName="FourConn_2-3" presStyleLbl="fgAccFollowNode1" presStyleIdx="1" presStyleCnt="3">
        <dgm:presLayoutVars>
          <dgm:bulletEnabled val="1"/>
        </dgm:presLayoutVars>
      </dgm:prSet>
      <dgm:spPr/>
    </dgm:pt>
    <dgm:pt modelId="{DD1A14B3-5B2C-48DD-AE73-900B891C3830}" type="pres">
      <dgm:prSet presAssocID="{DF439937-E6D7-4778-8224-AAF502CEEBEA}" presName="FourConn_3-4" presStyleLbl="fgAccFollowNode1" presStyleIdx="2" presStyleCnt="3">
        <dgm:presLayoutVars>
          <dgm:bulletEnabled val="1"/>
        </dgm:presLayoutVars>
      </dgm:prSet>
      <dgm:spPr/>
    </dgm:pt>
    <dgm:pt modelId="{4124F1D1-A6F8-45FD-9663-D501545B78EE}" type="pres">
      <dgm:prSet presAssocID="{DF439937-E6D7-4778-8224-AAF502CEEBEA}" presName="FourNodes_1_text" presStyleLbl="node1" presStyleIdx="3" presStyleCnt="4">
        <dgm:presLayoutVars>
          <dgm:bulletEnabled val="1"/>
        </dgm:presLayoutVars>
      </dgm:prSet>
      <dgm:spPr/>
    </dgm:pt>
    <dgm:pt modelId="{839C9F85-98BA-4082-A2CD-7F50E7A0B64E}" type="pres">
      <dgm:prSet presAssocID="{DF439937-E6D7-4778-8224-AAF502CEEBEA}" presName="FourNodes_2_text" presStyleLbl="node1" presStyleIdx="3" presStyleCnt="4">
        <dgm:presLayoutVars>
          <dgm:bulletEnabled val="1"/>
        </dgm:presLayoutVars>
      </dgm:prSet>
      <dgm:spPr/>
    </dgm:pt>
    <dgm:pt modelId="{4FC255A6-3CC2-44CC-980B-A5C562C99D0E}" type="pres">
      <dgm:prSet presAssocID="{DF439937-E6D7-4778-8224-AAF502CEEBEA}" presName="FourNodes_3_text" presStyleLbl="node1" presStyleIdx="3" presStyleCnt="4">
        <dgm:presLayoutVars>
          <dgm:bulletEnabled val="1"/>
        </dgm:presLayoutVars>
      </dgm:prSet>
      <dgm:spPr/>
    </dgm:pt>
    <dgm:pt modelId="{E08C5E9E-1A2B-4DFA-BB31-3FE7A73D909C}" type="pres">
      <dgm:prSet presAssocID="{DF439937-E6D7-4778-8224-AAF502CEEBEA}" presName="FourNodes_4_text" presStyleLbl="node1" presStyleIdx="3" presStyleCnt="4">
        <dgm:presLayoutVars>
          <dgm:bulletEnabled val="1"/>
        </dgm:presLayoutVars>
      </dgm:prSet>
      <dgm:spPr/>
    </dgm:pt>
  </dgm:ptLst>
  <dgm:cxnLst>
    <dgm:cxn modelId="{1A831D1B-B6FD-4418-A6E9-CF708058C947}" type="presOf" srcId="{3EA04614-6933-453C-AF6C-61F58931869D}" destId="{4D2BD5E2-E69A-4D74-9323-1324C0D585E1}" srcOrd="0" destOrd="0" presId="urn:microsoft.com/office/officeart/2005/8/layout/vProcess5"/>
    <dgm:cxn modelId="{53C77E3B-3AD7-40E1-AE7A-7FDE719894E6}" type="presOf" srcId="{B8A90684-4C45-4856-AF35-51AB627350BB}" destId="{E08C5E9E-1A2B-4DFA-BB31-3FE7A73D909C}" srcOrd="1" destOrd="0" presId="urn:microsoft.com/office/officeart/2005/8/layout/vProcess5"/>
    <dgm:cxn modelId="{435CD03D-5798-42CE-98F6-1EBA43C6730B}" type="presOf" srcId="{3FED4FBA-D642-4017-8E00-A412EF146AEE}" destId="{4FC255A6-3CC2-44CC-980B-A5C562C99D0E}" srcOrd="1" destOrd="0" presId="urn:microsoft.com/office/officeart/2005/8/layout/vProcess5"/>
    <dgm:cxn modelId="{2A021542-F898-414A-A645-0C0814AD2B48}" srcId="{DF439937-E6D7-4778-8224-AAF502CEEBEA}" destId="{B8A90684-4C45-4856-AF35-51AB627350BB}" srcOrd="3" destOrd="0" parTransId="{095EE300-DBB7-4686-B49E-8E8EE8CD39B5}" sibTransId="{B6C4B629-5E6E-4054-927D-014D8261BDBE}"/>
    <dgm:cxn modelId="{ED142B63-BFE5-4E5A-A034-B05C71884DF5}" srcId="{DF439937-E6D7-4778-8224-AAF502CEEBEA}" destId="{CD846936-FB7D-4357-85BC-58EE1CAE1593}" srcOrd="0" destOrd="0" parTransId="{28105A83-0508-4F26-93FE-89D03138EF21}" sibTransId="{0F4DAED1-3BDD-41EF-952B-A3F749A01FC8}"/>
    <dgm:cxn modelId="{FF9CA645-BDB9-4F62-9E1A-433AF60DBE2B}" type="presOf" srcId="{ECA1C04A-69C9-4FA6-B346-FEFF0150C4C0}" destId="{DD1A14B3-5B2C-48DD-AE73-900B891C3830}" srcOrd="0" destOrd="0" presId="urn:microsoft.com/office/officeart/2005/8/layout/vProcess5"/>
    <dgm:cxn modelId="{DF0DC952-5624-482C-8EAB-10B7CC2B600D}" srcId="{DF439937-E6D7-4778-8224-AAF502CEEBEA}" destId="{3FED4FBA-D642-4017-8E00-A412EF146AEE}" srcOrd="2" destOrd="0" parTransId="{A861FC74-7910-4EB0-ACF0-9345E8C51734}" sibTransId="{ECA1C04A-69C9-4FA6-B346-FEFF0150C4C0}"/>
    <dgm:cxn modelId="{8D942753-65E0-4107-9E7D-70AA4DA776F6}" type="presOf" srcId="{CD846936-FB7D-4357-85BC-58EE1CAE1593}" destId="{45E575A5-E6FE-42F8-97E0-A106D7B28B94}" srcOrd="0" destOrd="0" presId="urn:microsoft.com/office/officeart/2005/8/layout/vProcess5"/>
    <dgm:cxn modelId="{0FAC9686-7239-4754-8B13-A5B62E172B6A}" type="presOf" srcId="{F97906CB-F7E0-4F5F-AE14-62CC146D2E0D}" destId="{839C9F85-98BA-4082-A2CD-7F50E7A0B64E}" srcOrd="1" destOrd="0" presId="urn:microsoft.com/office/officeart/2005/8/layout/vProcess5"/>
    <dgm:cxn modelId="{AE35679B-517A-4CAE-9CED-BDBC5D87AE38}" type="presOf" srcId="{0F4DAED1-3BDD-41EF-952B-A3F749A01FC8}" destId="{34FBDF83-AD75-4969-8E58-7EB77170E5E5}" srcOrd="0" destOrd="0" presId="urn:microsoft.com/office/officeart/2005/8/layout/vProcess5"/>
    <dgm:cxn modelId="{819428C3-3C7B-4583-9FD1-D052D5570713}" type="presOf" srcId="{CD846936-FB7D-4357-85BC-58EE1CAE1593}" destId="{4124F1D1-A6F8-45FD-9663-D501545B78EE}" srcOrd="1" destOrd="0" presId="urn:microsoft.com/office/officeart/2005/8/layout/vProcess5"/>
    <dgm:cxn modelId="{51E708E1-245C-4926-BE72-60C06D74725C}" srcId="{DF439937-E6D7-4778-8224-AAF502CEEBEA}" destId="{F97906CB-F7E0-4F5F-AE14-62CC146D2E0D}" srcOrd="1" destOrd="0" parTransId="{19B29185-D2D4-4DE2-B7CC-F4D09248ECBB}" sibTransId="{3EA04614-6933-453C-AF6C-61F58931869D}"/>
    <dgm:cxn modelId="{60120AE3-028E-45C1-BA33-DDA5E005E1EA}" type="presOf" srcId="{DF439937-E6D7-4778-8224-AAF502CEEBEA}" destId="{EE5530E2-2EEC-43CF-8F3F-2388BE8D6A65}" srcOrd="0" destOrd="0" presId="urn:microsoft.com/office/officeart/2005/8/layout/vProcess5"/>
    <dgm:cxn modelId="{5CEBF7EA-941D-4BFE-8906-BE37D469D6F2}" type="presOf" srcId="{F97906CB-F7E0-4F5F-AE14-62CC146D2E0D}" destId="{DADF75A5-4E52-475A-903E-0963D31723B9}" srcOrd="0" destOrd="0" presId="urn:microsoft.com/office/officeart/2005/8/layout/vProcess5"/>
    <dgm:cxn modelId="{B0072CEB-0FAC-42BC-BB8F-D8C65F6340F5}" type="presOf" srcId="{B8A90684-4C45-4856-AF35-51AB627350BB}" destId="{55912C0D-8FF2-4E8C-85EA-12620EA192C9}" srcOrd="0" destOrd="0" presId="urn:microsoft.com/office/officeart/2005/8/layout/vProcess5"/>
    <dgm:cxn modelId="{69180FFE-7796-48EC-99B5-8AA1E4E92B1E}" type="presOf" srcId="{3FED4FBA-D642-4017-8E00-A412EF146AEE}" destId="{FC220FB3-681F-4403-A9CA-C5B4605D5639}" srcOrd="0" destOrd="0" presId="urn:microsoft.com/office/officeart/2005/8/layout/vProcess5"/>
    <dgm:cxn modelId="{00B2F458-7B91-46AE-8D8B-496152AADA75}" type="presParOf" srcId="{EE5530E2-2EEC-43CF-8F3F-2388BE8D6A65}" destId="{EE100C15-D90E-4731-870A-B1BE56E1B453}" srcOrd="0" destOrd="0" presId="urn:microsoft.com/office/officeart/2005/8/layout/vProcess5"/>
    <dgm:cxn modelId="{EBDFB687-3E02-4EBB-B878-9CB3A97CA18D}" type="presParOf" srcId="{EE5530E2-2EEC-43CF-8F3F-2388BE8D6A65}" destId="{45E575A5-E6FE-42F8-97E0-A106D7B28B94}" srcOrd="1" destOrd="0" presId="urn:microsoft.com/office/officeart/2005/8/layout/vProcess5"/>
    <dgm:cxn modelId="{D6B3BB56-D6C4-4716-8BA1-349609F43DFF}" type="presParOf" srcId="{EE5530E2-2EEC-43CF-8F3F-2388BE8D6A65}" destId="{DADF75A5-4E52-475A-903E-0963D31723B9}" srcOrd="2" destOrd="0" presId="urn:microsoft.com/office/officeart/2005/8/layout/vProcess5"/>
    <dgm:cxn modelId="{8E4FAA28-44AA-437D-82D6-3AB3E88302BE}" type="presParOf" srcId="{EE5530E2-2EEC-43CF-8F3F-2388BE8D6A65}" destId="{FC220FB3-681F-4403-A9CA-C5B4605D5639}" srcOrd="3" destOrd="0" presId="urn:microsoft.com/office/officeart/2005/8/layout/vProcess5"/>
    <dgm:cxn modelId="{FC9E9E8F-7F75-459C-90EE-0CA92A1F2C2A}" type="presParOf" srcId="{EE5530E2-2EEC-43CF-8F3F-2388BE8D6A65}" destId="{55912C0D-8FF2-4E8C-85EA-12620EA192C9}" srcOrd="4" destOrd="0" presId="urn:microsoft.com/office/officeart/2005/8/layout/vProcess5"/>
    <dgm:cxn modelId="{996CDBC1-5CD7-48FA-8DE2-4DFD398B3294}" type="presParOf" srcId="{EE5530E2-2EEC-43CF-8F3F-2388BE8D6A65}" destId="{34FBDF83-AD75-4969-8E58-7EB77170E5E5}" srcOrd="5" destOrd="0" presId="urn:microsoft.com/office/officeart/2005/8/layout/vProcess5"/>
    <dgm:cxn modelId="{417A5C1A-AB43-4120-B212-6BA4CF194911}" type="presParOf" srcId="{EE5530E2-2EEC-43CF-8F3F-2388BE8D6A65}" destId="{4D2BD5E2-E69A-4D74-9323-1324C0D585E1}" srcOrd="6" destOrd="0" presId="urn:microsoft.com/office/officeart/2005/8/layout/vProcess5"/>
    <dgm:cxn modelId="{66B60BDB-2068-4330-8824-408D92793F8E}" type="presParOf" srcId="{EE5530E2-2EEC-43CF-8F3F-2388BE8D6A65}" destId="{DD1A14B3-5B2C-48DD-AE73-900B891C3830}" srcOrd="7" destOrd="0" presId="urn:microsoft.com/office/officeart/2005/8/layout/vProcess5"/>
    <dgm:cxn modelId="{4F0356D8-4F93-4193-9DC7-F8833977E80F}" type="presParOf" srcId="{EE5530E2-2EEC-43CF-8F3F-2388BE8D6A65}" destId="{4124F1D1-A6F8-45FD-9663-D501545B78EE}" srcOrd="8" destOrd="0" presId="urn:microsoft.com/office/officeart/2005/8/layout/vProcess5"/>
    <dgm:cxn modelId="{672A945F-37D2-4D91-B795-A97E7E4E13D8}" type="presParOf" srcId="{EE5530E2-2EEC-43CF-8F3F-2388BE8D6A65}" destId="{839C9F85-98BA-4082-A2CD-7F50E7A0B64E}" srcOrd="9" destOrd="0" presId="urn:microsoft.com/office/officeart/2005/8/layout/vProcess5"/>
    <dgm:cxn modelId="{A0149A57-5C0A-4D17-B881-283C2FE8BD49}" type="presParOf" srcId="{EE5530E2-2EEC-43CF-8F3F-2388BE8D6A65}" destId="{4FC255A6-3CC2-44CC-980B-A5C562C99D0E}" srcOrd="10" destOrd="0" presId="urn:microsoft.com/office/officeart/2005/8/layout/vProcess5"/>
    <dgm:cxn modelId="{3CC4D62B-C6E7-4989-B2F9-970022FF38B6}" type="presParOf" srcId="{EE5530E2-2EEC-43CF-8F3F-2388BE8D6A65}" destId="{E08C5E9E-1A2B-4DFA-BB31-3FE7A73D909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51E85-0A68-474E-93B5-9A9B6A8F039A}">
      <dsp:nvSpPr>
        <dsp:cNvPr id="0" name=""/>
        <dsp:cNvSpPr/>
      </dsp:nvSpPr>
      <dsp:spPr>
        <a:xfrm>
          <a:off x="0" y="0"/>
          <a:ext cx="6096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E09EEF-50E2-4534-8435-F9BA87E1ACC6}">
      <dsp:nvSpPr>
        <dsp:cNvPr id="0" name=""/>
        <dsp:cNvSpPr/>
      </dsp:nvSpPr>
      <dsp:spPr>
        <a:xfrm>
          <a:off x="0" y="0"/>
          <a:ext cx="6096000" cy="2666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rtl="0">
            <a:lnSpc>
              <a:spcPct val="90000"/>
            </a:lnSpc>
            <a:spcBef>
              <a:spcPct val="0"/>
            </a:spcBef>
            <a:spcAft>
              <a:spcPct val="35000"/>
            </a:spcAft>
            <a:buNone/>
          </a:pPr>
          <a:r>
            <a:rPr lang="el-GR" sz="4500" kern="1200">
              <a:latin typeface="Arial"/>
              <a:cs typeface="Arial"/>
            </a:rPr>
            <a:t>Είναι οι ακόρεστοι υδρογονάνθρακες που έχουν έναν διπλό δεσμό </a:t>
          </a:r>
        </a:p>
      </dsp:txBody>
      <dsp:txXfrm>
        <a:off x="0" y="0"/>
        <a:ext cx="6096000" cy="2666999"/>
      </dsp:txXfrm>
    </dsp:sp>
    <dsp:sp modelId="{29AED592-FCEB-44FD-9804-92A0B33A22CD}">
      <dsp:nvSpPr>
        <dsp:cNvPr id="0" name=""/>
        <dsp:cNvSpPr/>
      </dsp:nvSpPr>
      <dsp:spPr>
        <a:xfrm>
          <a:off x="0" y="2666999"/>
          <a:ext cx="6096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FF4952-4A75-4934-813D-408CBE063DD7}">
      <dsp:nvSpPr>
        <dsp:cNvPr id="0" name=""/>
        <dsp:cNvSpPr/>
      </dsp:nvSpPr>
      <dsp:spPr>
        <a:xfrm>
          <a:off x="0" y="2666999"/>
          <a:ext cx="6096000" cy="2666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l-GR" sz="4500" kern="1200"/>
            <a:t>Ο μοριακός τους τύπος είναι: CνΗ2ν</a:t>
          </a:r>
          <a:endParaRPr lang="en-US" sz="4500" kern="1200"/>
        </a:p>
      </dsp:txBody>
      <dsp:txXfrm>
        <a:off x="0" y="2666999"/>
        <a:ext cx="6096000" cy="2666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575A5-E6FE-42F8-97E0-A106D7B28B94}">
      <dsp:nvSpPr>
        <dsp:cNvPr id="0" name=""/>
        <dsp:cNvSpPr/>
      </dsp:nvSpPr>
      <dsp:spPr>
        <a:xfrm>
          <a:off x="0" y="0"/>
          <a:ext cx="5486400" cy="117557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Για ν=2 έχω C</a:t>
          </a:r>
          <a:r>
            <a:rPr lang="el-GR" sz="2200" kern="1200" baseline="-25000"/>
            <a:t>2</a:t>
          </a:r>
          <a:r>
            <a:rPr lang="el-GR" sz="2200" kern="1200"/>
            <a:t>Η</a:t>
          </a:r>
          <a:r>
            <a:rPr lang="el-GR" sz="2200" kern="1200" baseline="-25000"/>
            <a:t>2*2 </a:t>
          </a:r>
          <a:r>
            <a:rPr lang="el-GR" sz="2200" kern="1200"/>
            <a:t>δηλαδή  C</a:t>
          </a:r>
          <a:r>
            <a:rPr lang="el-GR" sz="2200" kern="1200" baseline="-25000"/>
            <a:t>2</a:t>
          </a:r>
          <a:r>
            <a:rPr lang="el-GR" sz="2200" kern="1200"/>
            <a:t>Η</a:t>
          </a:r>
          <a:r>
            <a:rPr lang="el-GR" sz="2200" kern="1200" baseline="-25000"/>
            <a:t>4</a:t>
          </a:r>
          <a:r>
            <a:rPr lang="el-GR" sz="2200" kern="1200"/>
            <a:t>  αιθένιο</a:t>
          </a:r>
          <a:r>
            <a:rPr lang="en-US" sz="2200" kern="1200"/>
            <a:t>​</a:t>
          </a:r>
        </a:p>
      </dsp:txBody>
      <dsp:txXfrm>
        <a:off x="34431" y="34431"/>
        <a:ext cx="4118526" cy="1106713"/>
      </dsp:txXfrm>
    </dsp:sp>
    <dsp:sp modelId="{DADF75A5-4E52-475A-903E-0963D31723B9}">
      <dsp:nvSpPr>
        <dsp:cNvPr id="0" name=""/>
        <dsp:cNvSpPr/>
      </dsp:nvSpPr>
      <dsp:spPr>
        <a:xfrm>
          <a:off x="459486" y="1389316"/>
          <a:ext cx="5486400" cy="1175575"/>
        </a:xfrm>
        <a:prstGeom prst="roundRect">
          <a:avLst>
            <a:gd name="adj" fmla="val 10000"/>
          </a:avLst>
        </a:prstGeom>
        <a:solidFill>
          <a:schemeClr val="accent2">
            <a:hueOff val="1065072"/>
            <a:satOff val="-13050"/>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Για ν=3 έχω C</a:t>
          </a:r>
          <a:r>
            <a:rPr lang="el-GR" sz="2200" kern="1200" baseline="-25000"/>
            <a:t>3</a:t>
          </a:r>
          <a:r>
            <a:rPr lang="el-GR" sz="2200" kern="1200"/>
            <a:t>Η</a:t>
          </a:r>
          <a:r>
            <a:rPr lang="el-GR" sz="2200" kern="1200" baseline="-25000"/>
            <a:t>2*3  </a:t>
          </a:r>
          <a:r>
            <a:rPr lang="el-GR" sz="2200" kern="1200"/>
            <a:t>δηλαδή  C</a:t>
          </a:r>
          <a:r>
            <a:rPr lang="el-GR" sz="2200" kern="1200" baseline="-25000"/>
            <a:t>3</a:t>
          </a:r>
          <a:r>
            <a:rPr lang="el-GR" sz="2200" kern="1200"/>
            <a:t>Η</a:t>
          </a:r>
          <a:r>
            <a:rPr lang="el-GR" sz="2200" kern="1200" baseline="-25000"/>
            <a:t>6</a:t>
          </a:r>
          <a:r>
            <a:rPr lang="el-GR" sz="2200" kern="1200"/>
            <a:t>  προπενιο​</a:t>
          </a:r>
          <a:endParaRPr lang="en-US" sz="2200" kern="1200"/>
        </a:p>
      </dsp:txBody>
      <dsp:txXfrm>
        <a:off x="493917" y="1423747"/>
        <a:ext cx="4193927" cy="1106713"/>
      </dsp:txXfrm>
    </dsp:sp>
    <dsp:sp modelId="{FC220FB3-681F-4403-A9CA-C5B4605D5639}">
      <dsp:nvSpPr>
        <dsp:cNvPr id="0" name=""/>
        <dsp:cNvSpPr/>
      </dsp:nvSpPr>
      <dsp:spPr>
        <a:xfrm>
          <a:off x="912114" y="2778633"/>
          <a:ext cx="5486400" cy="1175575"/>
        </a:xfrm>
        <a:prstGeom prst="roundRect">
          <a:avLst>
            <a:gd name="adj" fmla="val 10000"/>
          </a:avLst>
        </a:prstGeom>
        <a:solidFill>
          <a:schemeClr val="accent2">
            <a:hueOff val="2130145"/>
            <a:satOff val="-26100"/>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Για ν=4 έχω C</a:t>
          </a:r>
          <a:r>
            <a:rPr lang="el-GR" sz="2200" kern="1200" baseline="-25000"/>
            <a:t>4</a:t>
          </a:r>
          <a:r>
            <a:rPr lang="el-GR" sz="2200" kern="1200"/>
            <a:t>Η</a:t>
          </a:r>
          <a:r>
            <a:rPr lang="el-GR" sz="2200" kern="1200" baseline="-25000"/>
            <a:t>2*4</a:t>
          </a:r>
          <a:r>
            <a:rPr lang="el-GR" sz="2200" kern="1200"/>
            <a:t> δηλαδή  C</a:t>
          </a:r>
          <a:r>
            <a:rPr lang="el-GR" sz="2200" kern="1200" baseline="-25000"/>
            <a:t>4</a:t>
          </a:r>
          <a:r>
            <a:rPr lang="el-GR" sz="2200" kern="1200"/>
            <a:t>Η</a:t>
          </a:r>
          <a:r>
            <a:rPr lang="el-GR" sz="2200" kern="1200" baseline="-25000"/>
            <a:t>8 </a:t>
          </a:r>
          <a:r>
            <a:rPr lang="el-GR" sz="2200" kern="1200"/>
            <a:t> βουτένιο</a:t>
          </a:r>
          <a:r>
            <a:rPr lang="en-US" sz="2200" kern="1200"/>
            <a:t>​</a:t>
          </a:r>
        </a:p>
      </dsp:txBody>
      <dsp:txXfrm>
        <a:off x="946545" y="2813064"/>
        <a:ext cx="4200785" cy="1106713"/>
      </dsp:txXfrm>
    </dsp:sp>
    <dsp:sp modelId="{55912C0D-8FF2-4E8C-85EA-12620EA192C9}">
      <dsp:nvSpPr>
        <dsp:cNvPr id="0" name=""/>
        <dsp:cNvSpPr/>
      </dsp:nvSpPr>
      <dsp:spPr>
        <a:xfrm>
          <a:off x="1371599" y="4167950"/>
          <a:ext cx="5486400" cy="1175575"/>
        </a:xfrm>
        <a:prstGeom prst="roundRect">
          <a:avLst>
            <a:gd name="adj" fmla="val 10000"/>
          </a:avLst>
        </a:prstGeom>
        <a:solidFill>
          <a:schemeClr val="accent2">
            <a:hueOff val="3195217"/>
            <a:satOff val="-39150"/>
            <a:lumOff val="-20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Για ν=5 έχω C</a:t>
          </a:r>
          <a:r>
            <a:rPr lang="el-GR" sz="2200" kern="1200" baseline="-25000"/>
            <a:t>5</a:t>
          </a:r>
          <a:r>
            <a:rPr lang="el-GR" sz="2200" kern="1200"/>
            <a:t>Η</a:t>
          </a:r>
          <a:r>
            <a:rPr lang="el-GR" sz="2200" kern="1200" baseline="-25000"/>
            <a:t>2*5</a:t>
          </a:r>
          <a:r>
            <a:rPr lang="el-GR" sz="2200" kern="1200"/>
            <a:t> δηλαδή  C</a:t>
          </a:r>
          <a:r>
            <a:rPr lang="el-GR" sz="2200" kern="1200" baseline="-25000"/>
            <a:t>5</a:t>
          </a:r>
          <a:r>
            <a:rPr lang="el-GR" sz="2200" kern="1200"/>
            <a:t>Η</a:t>
          </a:r>
          <a:r>
            <a:rPr lang="el-GR" sz="2200" kern="1200" baseline="-25000"/>
            <a:t>10</a:t>
          </a:r>
          <a:r>
            <a:rPr lang="el-GR" sz="2200" kern="1200"/>
            <a:t>   πεντένιο​</a:t>
          </a:r>
          <a:endParaRPr lang="en-US" sz="2200" kern="1200"/>
        </a:p>
      </dsp:txBody>
      <dsp:txXfrm>
        <a:off x="1406030" y="4202381"/>
        <a:ext cx="4193927" cy="1106713"/>
      </dsp:txXfrm>
    </dsp:sp>
    <dsp:sp modelId="{34FBDF83-AD75-4969-8E58-7EB77170E5E5}">
      <dsp:nvSpPr>
        <dsp:cNvPr id="0" name=""/>
        <dsp:cNvSpPr/>
      </dsp:nvSpPr>
      <dsp:spPr>
        <a:xfrm>
          <a:off x="4722275" y="900384"/>
          <a:ext cx="764124" cy="76412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4894203" y="900384"/>
        <a:ext cx="420268" cy="575003"/>
      </dsp:txXfrm>
    </dsp:sp>
    <dsp:sp modelId="{4D2BD5E2-E69A-4D74-9323-1324C0D585E1}">
      <dsp:nvSpPr>
        <dsp:cNvPr id="0" name=""/>
        <dsp:cNvSpPr/>
      </dsp:nvSpPr>
      <dsp:spPr>
        <a:xfrm>
          <a:off x="5181761" y="2289700"/>
          <a:ext cx="764124" cy="764124"/>
        </a:xfrm>
        <a:prstGeom prst="downArrow">
          <a:avLst>
            <a:gd name="adj1" fmla="val 55000"/>
            <a:gd name="adj2" fmla="val 45000"/>
          </a:avLst>
        </a:prstGeom>
        <a:solidFill>
          <a:schemeClr val="accent2">
            <a:tint val="40000"/>
            <a:alpha val="90000"/>
            <a:hueOff val="1158073"/>
            <a:satOff val="-26735"/>
            <a:lumOff val="-2556"/>
            <a:alphaOff val="0"/>
          </a:schemeClr>
        </a:solidFill>
        <a:ln w="12700" cap="flat" cmpd="sng" algn="ctr">
          <a:solidFill>
            <a:schemeClr val="accent2">
              <a:tint val="40000"/>
              <a:alpha val="90000"/>
              <a:hueOff val="1158073"/>
              <a:satOff val="-26735"/>
              <a:lumOff val="-25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5353689" y="2289700"/>
        <a:ext cx="420268" cy="575003"/>
      </dsp:txXfrm>
    </dsp:sp>
    <dsp:sp modelId="{DD1A14B3-5B2C-48DD-AE73-900B891C3830}">
      <dsp:nvSpPr>
        <dsp:cNvPr id="0" name=""/>
        <dsp:cNvSpPr/>
      </dsp:nvSpPr>
      <dsp:spPr>
        <a:xfrm>
          <a:off x="5634389" y="3679017"/>
          <a:ext cx="764124" cy="764124"/>
        </a:xfrm>
        <a:prstGeom prst="downArrow">
          <a:avLst>
            <a:gd name="adj1" fmla="val 55000"/>
            <a:gd name="adj2" fmla="val 45000"/>
          </a:avLst>
        </a:prstGeom>
        <a:solidFill>
          <a:schemeClr val="accent2">
            <a:tint val="40000"/>
            <a:alpha val="90000"/>
            <a:hueOff val="2316146"/>
            <a:satOff val="-53471"/>
            <a:lumOff val="-5111"/>
            <a:alphaOff val="0"/>
          </a:schemeClr>
        </a:solidFill>
        <a:ln w="12700" cap="flat" cmpd="sng" algn="ctr">
          <a:solidFill>
            <a:schemeClr val="accent2">
              <a:tint val="40000"/>
              <a:alpha val="90000"/>
              <a:hueOff val="2316146"/>
              <a:satOff val="-53471"/>
              <a:lumOff val="-511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5806317" y="3679017"/>
        <a:ext cx="420268" cy="5750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fld id="{F4D57BDD-E64A-4D27-8978-82FFCA18A12C}" type="datetimeFigureOut">
              <a:rPr lang="en-US" smtClean="0"/>
              <a:t>5/31/2021</a:t>
            </a:fld>
            <a:endParaRPr lang="en-US"/>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a:t>
            </a:fld>
            <a:endParaRPr lang="en-US" dirty="0"/>
          </a:p>
        </p:txBody>
      </p:sp>
    </p:spTree>
    <p:extLst>
      <p:ext uri="{BB962C8B-B14F-4D97-AF65-F5344CB8AC3E}">
        <p14:creationId xmlns:p14="http://schemas.microsoft.com/office/powerpoint/2010/main" val="1145757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998956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115882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755383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75724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77640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932686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455732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147116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490538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fld id="{F4D57BDD-E64A-4D27-8978-82FFCA18A12C}" type="datetimeFigureOut">
              <a:rPr lang="en-US" smtClean="0"/>
              <a:t>5/31/2021</a:t>
            </a:fld>
            <a:endParaRPr lang="en-US"/>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984868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solidFill>
              </a:defRPr>
            </a:lvl1pPr>
          </a:lstStyle>
          <a:p>
            <a:fld id="{F4D57BDD-E64A-4D27-8978-82FFCA18A12C}" type="datetimeFigureOut">
              <a:rPr lang="en-US" smtClean="0"/>
              <a:pPr/>
              <a:t>5/31/2021</a:t>
            </a:fld>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3906021170"/>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72" r:id="rId6"/>
    <p:sldLayoutId id="2147483767" r:id="rId7"/>
    <p:sldLayoutId id="2147483768" r:id="rId8"/>
    <p:sldLayoutId id="2147483769" r:id="rId9"/>
    <p:sldLayoutId id="2147483771" r:id="rId10"/>
    <p:sldLayoutId id="21474837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37" name="Freeform: Shape 36">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Τίτλος 1"/>
          <p:cNvSpPr>
            <a:spLocks noGrp="1"/>
          </p:cNvSpPr>
          <p:nvPr>
            <p:ph type="ctrTitle"/>
          </p:nvPr>
        </p:nvSpPr>
        <p:spPr>
          <a:xfrm>
            <a:off x="407322" y="1848932"/>
            <a:ext cx="6353888" cy="942409"/>
          </a:xfrm>
        </p:spPr>
        <p:txBody>
          <a:bodyPr>
            <a:normAutofit fontScale="90000"/>
          </a:bodyPr>
          <a:lstStyle/>
          <a:p>
            <a:pPr algn="l"/>
            <a:r>
              <a:rPr lang="el-GR" sz="5000" dirty="0">
                <a:latin typeface="Arial"/>
                <a:ea typeface="Source Sans Pro SemiBold"/>
                <a:cs typeface="Arial"/>
              </a:rPr>
              <a:t>ΥΔΡΟΓΟΝΑΝΘΡΑΚΕΣ</a:t>
            </a:r>
          </a:p>
        </p:txBody>
      </p:sp>
      <p:sp>
        <p:nvSpPr>
          <p:cNvPr id="3" name="Υπότιτλος 2"/>
          <p:cNvSpPr>
            <a:spLocks noGrp="1"/>
          </p:cNvSpPr>
          <p:nvPr>
            <p:ph type="subTitle" idx="1"/>
          </p:nvPr>
        </p:nvSpPr>
        <p:spPr>
          <a:xfrm>
            <a:off x="7917510" y="1052046"/>
            <a:ext cx="3537488" cy="3133465"/>
          </a:xfrm>
        </p:spPr>
        <p:txBody>
          <a:bodyPr vert="horz" lIns="91440" tIns="45720" rIns="91440" bIns="45720" rtlCol="0" anchor="t">
            <a:noAutofit/>
          </a:bodyPr>
          <a:lstStyle/>
          <a:p>
            <a:pPr algn="l"/>
            <a:r>
              <a:rPr lang="el-GR" sz="4000" dirty="0">
                <a:solidFill>
                  <a:srgbClr val="FFFF00"/>
                </a:solidFill>
                <a:latin typeface="Arial"/>
                <a:cs typeface="Arial"/>
              </a:rPr>
              <a:t>ΑΛΚΑΝΙΑ </a:t>
            </a:r>
          </a:p>
          <a:p>
            <a:pPr algn="l"/>
            <a:endParaRPr lang="el-GR" sz="4000" dirty="0">
              <a:solidFill>
                <a:srgbClr val="FFFF00"/>
              </a:solidFill>
              <a:latin typeface="Arial"/>
              <a:cs typeface="Arial"/>
            </a:endParaRPr>
          </a:p>
          <a:p>
            <a:pPr algn="l"/>
            <a:r>
              <a:rPr lang="el-GR" sz="4000" dirty="0">
                <a:solidFill>
                  <a:srgbClr val="FFFF00"/>
                </a:solidFill>
                <a:latin typeface="Arial"/>
                <a:cs typeface="Arial"/>
              </a:rPr>
              <a:t>ΑΛΚΕΝΙΑ</a:t>
            </a:r>
          </a:p>
        </p:txBody>
      </p:sp>
    </p:spTree>
    <p:extLst>
      <p:ext uri="{BB962C8B-B14F-4D97-AF65-F5344CB8AC3E}">
        <p14:creationId xmlns:p14="http://schemas.microsoft.com/office/powerpoint/2010/main" val="2325122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6BE2177-F8E0-483E-B8E3-BDF61D267CE9}"/>
              </a:ext>
            </a:extLst>
          </p:cNvPr>
          <p:cNvSpPr>
            <a:spLocks noGrp="1"/>
          </p:cNvSpPr>
          <p:nvPr>
            <p:ph type="title"/>
          </p:nvPr>
        </p:nvSpPr>
        <p:spPr>
          <a:xfrm>
            <a:off x="5198303" y="589484"/>
            <a:ext cx="6095998" cy="872494"/>
          </a:xfrm>
        </p:spPr>
        <p:txBody>
          <a:bodyPr vert="horz" lIns="91440" tIns="45720" rIns="91440" bIns="45720" rtlCol="0" anchor="t" anchorCtr="0">
            <a:normAutofit/>
          </a:bodyPr>
          <a:lstStyle/>
          <a:p>
            <a:r>
              <a:rPr lang="el-GR" dirty="0">
                <a:solidFill>
                  <a:srgbClr val="FFFF00"/>
                </a:solidFill>
                <a:latin typeface="Arial"/>
                <a:cs typeface="Arial"/>
              </a:rPr>
              <a:t>ΑΙΘΕΝΙΟ-ΑΙΘΥΛΕΝΙΟ</a:t>
            </a:r>
          </a:p>
        </p:txBody>
      </p:sp>
      <p:pic>
        <p:nvPicPr>
          <p:cNvPr id="4" name="Εικόνα 4">
            <a:extLst>
              <a:ext uri="{FF2B5EF4-FFF2-40B4-BE49-F238E27FC236}">
                <a16:creationId xmlns:a16="http://schemas.microsoft.com/office/drawing/2014/main" id="{C13E92F1-46BC-4B13-B38A-EF93A9EB8B85}"/>
              </a:ext>
            </a:extLst>
          </p:cNvPr>
          <p:cNvPicPr>
            <a:picLocks noChangeAspect="1"/>
          </p:cNvPicPr>
          <p:nvPr/>
        </p:nvPicPr>
        <p:blipFill>
          <a:blip r:embed="rId2"/>
          <a:stretch>
            <a:fillRect/>
          </a:stretch>
        </p:blipFill>
        <p:spPr>
          <a:xfrm>
            <a:off x="762001" y="2535676"/>
            <a:ext cx="2771774" cy="2188242"/>
          </a:xfrm>
          <a:prstGeom prst="rect">
            <a:avLst/>
          </a:prstGeom>
        </p:spPr>
      </p:pic>
      <p:sp>
        <p:nvSpPr>
          <p:cNvPr id="13" name="Freeform: Shape 12">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D1D27DA6-80A5-4219-94E7-D5C423E83BDE}"/>
              </a:ext>
            </a:extLst>
          </p:cNvPr>
          <p:cNvSpPr>
            <a:spLocks noGrp="1"/>
          </p:cNvSpPr>
          <p:nvPr>
            <p:ph idx="1"/>
          </p:nvPr>
        </p:nvSpPr>
        <p:spPr>
          <a:xfrm>
            <a:off x="5323564" y="1711890"/>
            <a:ext cx="6095998" cy="4029206"/>
          </a:xfrm>
        </p:spPr>
        <p:txBody>
          <a:bodyPr vert="horz" lIns="91440" tIns="45720" rIns="91440" bIns="45720" rtlCol="0" anchor="t">
            <a:normAutofit/>
          </a:bodyPr>
          <a:lstStyle/>
          <a:p>
            <a:pPr marL="0" indent="0">
              <a:buNone/>
            </a:pPr>
            <a:r>
              <a:rPr lang="en-US" dirty="0" err="1">
                <a:latin typeface="Arial"/>
                <a:cs typeface="Arial"/>
              </a:rPr>
              <a:t>Στην</a:t>
            </a:r>
            <a:r>
              <a:rPr lang="en-US" dirty="0">
                <a:latin typeface="Arial"/>
                <a:cs typeface="Arial"/>
              </a:rPr>
              <a:t> </a:t>
            </a:r>
            <a:r>
              <a:rPr lang="en-US" dirty="0" err="1">
                <a:latin typeface="Arial"/>
                <a:cs typeface="Arial"/>
              </a:rPr>
              <a:t>Αρχ</a:t>
            </a:r>
            <a:r>
              <a:rPr lang="en-US" dirty="0">
                <a:latin typeface="Arial"/>
                <a:cs typeface="Arial"/>
              </a:rPr>
              <a:t>αία </a:t>
            </a:r>
            <a:r>
              <a:rPr lang="en-US" dirty="0" err="1">
                <a:latin typeface="Arial"/>
                <a:cs typeface="Arial"/>
              </a:rPr>
              <a:t>Αίγυ</a:t>
            </a:r>
            <a:r>
              <a:rPr lang="en-US" dirty="0">
                <a:latin typeface="Arial"/>
                <a:cs typeface="Arial"/>
              </a:rPr>
              <a:t>π</a:t>
            </a:r>
            <a:r>
              <a:rPr lang="en-US" dirty="0" err="1">
                <a:latin typeface="Arial"/>
                <a:cs typeface="Arial"/>
              </a:rPr>
              <a:t>το</a:t>
            </a:r>
            <a:r>
              <a:rPr lang="en-US" dirty="0">
                <a:latin typeface="Arial"/>
                <a:cs typeface="Arial"/>
              </a:rPr>
              <a:t> </a:t>
            </a:r>
            <a:r>
              <a:rPr lang="en-US" dirty="0" err="1">
                <a:latin typeface="Arial"/>
                <a:cs typeface="Arial"/>
              </a:rPr>
              <a:t>το</a:t>
            </a:r>
            <a:r>
              <a:rPr lang="en-US" dirty="0">
                <a:latin typeface="Arial"/>
                <a:cs typeface="Arial"/>
              </a:rPr>
              <a:t> </a:t>
            </a:r>
            <a:r>
              <a:rPr lang="en-US" dirty="0" err="1">
                <a:latin typeface="Arial"/>
                <a:cs typeface="Arial"/>
              </a:rPr>
              <a:t>χρησιμο</a:t>
            </a:r>
            <a:r>
              <a:rPr lang="en-US" dirty="0">
                <a:latin typeface="Arial"/>
                <a:cs typeface="Arial"/>
              </a:rPr>
              <a:t>π</a:t>
            </a:r>
            <a:r>
              <a:rPr lang="en-US" dirty="0" err="1">
                <a:latin typeface="Arial"/>
                <a:cs typeface="Arial"/>
              </a:rPr>
              <a:t>οιούσ</a:t>
            </a:r>
            <a:r>
              <a:rPr lang="en-US" dirty="0">
                <a:latin typeface="Arial"/>
                <a:cs typeface="Arial"/>
              </a:rPr>
              <a:t>αν </a:t>
            </a:r>
            <a:r>
              <a:rPr lang="en-US" dirty="0" err="1">
                <a:latin typeface="Arial"/>
                <a:cs typeface="Arial"/>
              </a:rPr>
              <a:t>γι</a:t>
            </a:r>
            <a:r>
              <a:rPr lang="en-US" dirty="0">
                <a:latin typeface="Arial"/>
                <a:cs typeface="Arial"/>
              </a:rPr>
              <a:t>α </a:t>
            </a:r>
            <a:r>
              <a:rPr lang="en-US" dirty="0" err="1">
                <a:latin typeface="Arial"/>
                <a:cs typeface="Arial"/>
              </a:rPr>
              <a:t>την</a:t>
            </a:r>
            <a:r>
              <a:rPr lang="en-US" dirty="0">
                <a:latin typeface="Arial"/>
                <a:cs typeface="Arial"/>
              </a:rPr>
              <a:t> π</a:t>
            </a:r>
            <a:r>
              <a:rPr lang="en-US" dirty="0" err="1">
                <a:latin typeface="Arial"/>
                <a:cs typeface="Arial"/>
              </a:rPr>
              <a:t>ρόωρη</a:t>
            </a:r>
            <a:r>
              <a:rPr lang="en-US" dirty="0">
                <a:latin typeface="Arial"/>
                <a:cs typeface="Arial"/>
              </a:rPr>
              <a:t> </a:t>
            </a:r>
            <a:r>
              <a:rPr lang="en-US" dirty="0" err="1">
                <a:latin typeface="Arial"/>
                <a:cs typeface="Arial"/>
              </a:rPr>
              <a:t>ωρίμ</a:t>
            </a:r>
            <a:r>
              <a:rPr lang="en-US" dirty="0">
                <a:latin typeface="Arial"/>
                <a:cs typeface="Arial"/>
              </a:rPr>
              <a:t>α</a:t>
            </a:r>
            <a:r>
              <a:rPr lang="en-US" dirty="0" err="1">
                <a:latin typeface="Arial"/>
                <a:cs typeface="Arial"/>
              </a:rPr>
              <a:t>νση</a:t>
            </a:r>
            <a:r>
              <a:rPr lang="en-US" dirty="0">
                <a:latin typeface="Arial"/>
                <a:cs typeface="Arial"/>
              </a:rPr>
              <a:t> </a:t>
            </a:r>
            <a:r>
              <a:rPr lang="en-US" dirty="0" err="1">
                <a:latin typeface="Arial"/>
                <a:cs typeface="Arial"/>
              </a:rPr>
              <a:t>των</a:t>
            </a:r>
            <a:r>
              <a:rPr lang="en-US" dirty="0">
                <a:latin typeface="Arial"/>
                <a:cs typeface="Arial"/>
              </a:rPr>
              <a:t> </a:t>
            </a:r>
            <a:r>
              <a:rPr lang="en-US" dirty="0" err="1">
                <a:latin typeface="Arial"/>
                <a:cs typeface="Arial"/>
              </a:rPr>
              <a:t>φρούτων</a:t>
            </a:r>
            <a:r>
              <a:rPr lang="en-US" dirty="0">
                <a:latin typeface="Arial"/>
                <a:cs typeface="Arial"/>
              </a:rPr>
              <a:t> </a:t>
            </a:r>
          </a:p>
          <a:p>
            <a:pPr marL="0" indent="0">
              <a:buNone/>
            </a:pPr>
            <a:endParaRPr lang="en-US" dirty="0">
              <a:latin typeface="Arial"/>
              <a:cs typeface="Arial"/>
            </a:endParaRPr>
          </a:p>
          <a:p>
            <a:pPr marL="0" indent="0">
              <a:buNone/>
            </a:pPr>
            <a:r>
              <a:rPr lang="el-GR" dirty="0">
                <a:latin typeface="Arial"/>
                <a:cs typeface="Arial"/>
              </a:rPr>
              <a:t>Πολλοί γεωλόγοι πιστεύουν ότι η Πυθία έπεφτε σε έκσταση όταν ανέπνεε </a:t>
            </a:r>
            <a:r>
              <a:rPr lang="el-GR" dirty="0" err="1">
                <a:latin typeface="Arial"/>
                <a:cs typeface="Arial"/>
              </a:rPr>
              <a:t>αιθένιο</a:t>
            </a:r>
            <a:r>
              <a:rPr lang="el-GR" dirty="0">
                <a:latin typeface="Arial"/>
                <a:cs typeface="Arial"/>
              </a:rPr>
              <a:t> που έβγαινε από τις σχισμές του εδάφους </a:t>
            </a:r>
            <a:endParaRPr lang="en-US" dirty="0">
              <a:latin typeface="Arial"/>
              <a:cs typeface="Arial"/>
            </a:endParaRPr>
          </a:p>
        </p:txBody>
      </p:sp>
    </p:spTree>
    <p:extLst>
      <p:ext uri="{BB962C8B-B14F-4D97-AF65-F5344CB8AC3E}">
        <p14:creationId xmlns:p14="http://schemas.microsoft.com/office/powerpoint/2010/main" val="23563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BF9B65-390A-4DBB-8901-CC2A31D28560}"/>
              </a:ext>
            </a:extLst>
          </p:cNvPr>
          <p:cNvSpPr>
            <a:spLocks noGrp="1"/>
          </p:cNvSpPr>
          <p:nvPr>
            <p:ph type="title"/>
          </p:nvPr>
        </p:nvSpPr>
        <p:spPr>
          <a:xfrm>
            <a:off x="866384" y="490603"/>
            <a:ext cx="10668000" cy="731293"/>
          </a:xfrm>
        </p:spPr>
        <p:txBody>
          <a:bodyPr/>
          <a:lstStyle/>
          <a:p>
            <a:r>
              <a:rPr lang="el-GR" b="1" dirty="0">
                <a:solidFill>
                  <a:schemeClr val="accent2"/>
                </a:solidFill>
                <a:latin typeface="Arial"/>
                <a:cs typeface="Arial"/>
              </a:rPr>
              <a:t>ΑΙΘΕΝΙΟ-ΒΙΟΜΗΧΑΝΙΚΕΣ ΧΡΗΣΕΙΣ</a:t>
            </a:r>
          </a:p>
        </p:txBody>
      </p:sp>
      <p:sp>
        <p:nvSpPr>
          <p:cNvPr id="4" name="TextBox 3">
            <a:extLst>
              <a:ext uri="{FF2B5EF4-FFF2-40B4-BE49-F238E27FC236}">
                <a16:creationId xmlns:a16="http://schemas.microsoft.com/office/drawing/2014/main" id="{702E4078-FD62-46D7-B036-3AB8E6698BC4}"/>
              </a:ext>
            </a:extLst>
          </p:cNvPr>
          <p:cNvSpPr txBox="1"/>
          <p:nvPr/>
        </p:nvSpPr>
        <p:spPr>
          <a:xfrm>
            <a:off x="5152372" y="3336099"/>
            <a:ext cx="25448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l-GR" sz="3600" dirty="0">
                <a:latin typeface="Arial"/>
                <a:cs typeface="Arial"/>
              </a:rPr>
              <a:t>CH</a:t>
            </a:r>
            <a:r>
              <a:rPr lang="el-GR" sz="3600" baseline="-25000" dirty="0">
                <a:latin typeface="Arial"/>
                <a:cs typeface="Arial"/>
              </a:rPr>
              <a:t>2</a:t>
            </a:r>
            <a:r>
              <a:rPr lang="el-GR" sz="3600" dirty="0">
                <a:latin typeface="Arial"/>
                <a:cs typeface="Arial"/>
              </a:rPr>
              <a:t>=CH</a:t>
            </a:r>
            <a:r>
              <a:rPr lang="el-GR" sz="3600" baseline="-25000" dirty="0">
                <a:latin typeface="Arial"/>
                <a:cs typeface="Arial"/>
              </a:rPr>
              <a:t>2</a:t>
            </a:r>
          </a:p>
        </p:txBody>
      </p:sp>
      <p:cxnSp>
        <p:nvCxnSpPr>
          <p:cNvPr id="5" name="Ευθύγραμμο βέλος σύνδεσης 4">
            <a:extLst>
              <a:ext uri="{FF2B5EF4-FFF2-40B4-BE49-F238E27FC236}">
                <a16:creationId xmlns:a16="http://schemas.microsoft.com/office/drawing/2014/main" id="{2B765BF0-F1D3-4450-AE31-09619CBE53E2}"/>
              </a:ext>
            </a:extLst>
          </p:cNvPr>
          <p:cNvCxnSpPr/>
          <p:nvPr/>
        </p:nvCxnSpPr>
        <p:spPr>
          <a:xfrm flipH="1" flipV="1">
            <a:off x="3084405" y="2484198"/>
            <a:ext cx="1799572" cy="7452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a:extLst>
              <a:ext uri="{FF2B5EF4-FFF2-40B4-BE49-F238E27FC236}">
                <a16:creationId xmlns:a16="http://schemas.microsoft.com/office/drawing/2014/main" id="{63F1F001-2593-4269-A77C-854C8C37479A}"/>
              </a:ext>
            </a:extLst>
          </p:cNvPr>
          <p:cNvCxnSpPr>
            <a:cxnSpLocks/>
          </p:cNvCxnSpPr>
          <p:nvPr/>
        </p:nvCxnSpPr>
        <p:spPr>
          <a:xfrm flipV="1">
            <a:off x="7469187" y="2482830"/>
            <a:ext cx="1812099" cy="80792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a:extLst>
              <a:ext uri="{FF2B5EF4-FFF2-40B4-BE49-F238E27FC236}">
                <a16:creationId xmlns:a16="http://schemas.microsoft.com/office/drawing/2014/main" id="{EE883B78-01C9-458D-909A-03FDAACF45DB}"/>
              </a:ext>
            </a:extLst>
          </p:cNvPr>
          <p:cNvCxnSpPr>
            <a:cxnSpLocks/>
          </p:cNvCxnSpPr>
          <p:nvPr/>
        </p:nvCxnSpPr>
        <p:spPr>
          <a:xfrm flipH="1">
            <a:off x="3188787" y="4022809"/>
            <a:ext cx="1695190" cy="10605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a:extLst>
              <a:ext uri="{FF2B5EF4-FFF2-40B4-BE49-F238E27FC236}">
                <a16:creationId xmlns:a16="http://schemas.microsoft.com/office/drawing/2014/main" id="{CBB6DC2E-3E27-4EDB-A85F-C42DE1CBF007}"/>
              </a:ext>
            </a:extLst>
          </p:cNvPr>
          <p:cNvCxnSpPr>
            <a:cxnSpLocks/>
          </p:cNvCxnSpPr>
          <p:nvPr/>
        </p:nvCxnSpPr>
        <p:spPr>
          <a:xfrm>
            <a:off x="7514443" y="4022810"/>
            <a:ext cx="1770345" cy="74738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14B0673-3316-4C82-842F-0ABC0AF6D31E}"/>
              </a:ext>
            </a:extLst>
          </p:cNvPr>
          <p:cNvSpPr txBox="1"/>
          <p:nvPr/>
        </p:nvSpPr>
        <p:spPr>
          <a:xfrm>
            <a:off x="385959" y="1784698"/>
            <a:ext cx="42567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i="1" dirty="0">
                <a:solidFill>
                  <a:srgbClr val="FFFF00"/>
                </a:solidFill>
                <a:latin typeface="Arial"/>
                <a:cs typeface="Arial"/>
              </a:rPr>
              <a:t>PVC (</a:t>
            </a:r>
            <a:r>
              <a:rPr lang="el-GR" i="1" dirty="0" err="1">
                <a:solidFill>
                  <a:srgbClr val="FFFF00"/>
                </a:solidFill>
                <a:latin typeface="Arial"/>
                <a:cs typeface="Arial"/>
              </a:rPr>
              <a:t>πολυβινυλοχλωρίδιο</a:t>
            </a:r>
            <a:r>
              <a:rPr lang="el-GR" i="1" dirty="0">
                <a:solidFill>
                  <a:srgbClr val="FFFF00"/>
                </a:solidFill>
                <a:latin typeface="Arial"/>
                <a:cs typeface="Arial"/>
              </a:rPr>
              <a:t>)</a:t>
            </a:r>
          </a:p>
          <a:p>
            <a:r>
              <a:rPr lang="el-GR" dirty="0">
                <a:latin typeface="Arial"/>
                <a:cs typeface="Arial"/>
              </a:rPr>
              <a:t>Σωλήνες, πόρτες, παράθυρα, κάρτες</a:t>
            </a:r>
          </a:p>
        </p:txBody>
      </p:sp>
      <p:sp>
        <p:nvSpPr>
          <p:cNvPr id="10" name="TextBox 9">
            <a:extLst>
              <a:ext uri="{FF2B5EF4-FFF2-40B4-BE49-F238E27FC236}">
                <a16:creationId xmlns:a16="http://schemas.microsoft.com/office/drawing/2014/main" id="{E11D04FE-3B74-4465-AE93-6DA7D0CEBE74}"/>
              </a:ext>
            </a:extLst>
          </p:cNvPr>
          <p:cNvSpPr txBox="1"/>
          <p:nvPr/>
        </p:nvSpPr>
        <p:spPr>
          <a:xfrm>
            <a:off x="7971380" y="1677052"/>
            <a:ext cx="453859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2000" i="1" dirty="0">
                <a:solidFill>
                  <a:srgbClr val="FFFF00"/>
                </a:solidFill>
                <a:latin typeface="Arial"/>
                <a:cs typeface="Arial"/>
              </a:rPr>
              <a:t>Πολυαιθυλένιο</a:t>
            </a:r>
            <a:endParaRPr lang="el-GR" dirty="0"/>
          </a:p>
          <a:p>
            <a:r>
              <a:rPr lang="el-GR" sz="2000" i="1" dirty="0" err="1">
                <a:latin typeface="Arial"/>
                <a:cs typeface="Arial"/>
              </a:rPr>
              <a:t>Σακκούλες,μεμβράνες</a:t>
            </a:r>
            <a:r>
              <a:rPr lang="el-GR" sz="2000" i="1" dirty="0">
                <a:latin typeface="Arial"/>
                <a:cs typeface="Arial"/>
              </a:rPr>
              <a:t>, μπουκάλια</a:t>
            </a:r>
          </a:p>
        </p:txBody>
      </p:sp>
      <p:sp>
        <p:nvSpPr>
          <p:cNvPr id="11" name="TextBox 10">
            <a:extLst>
              <a:ext uri="{FF2B5EF4-FFF2-40B4-BE49-F238E27FC236}">
                <a16:creationId xmlns:a16="http://schemas.microsoft.com/office/drawing/2014/main" id="{175503F6-4DD1-4FEE-9062-377B48ECCE58}"/>
              </a:ext>
            </a:extLst>
          </p:cNvPr>
          <p:cNvSpPr txBox="1"/>
          <p:nvPr/>
        </p:nvSpPr>
        <p:spPr>
          <a:xfrm>
            <a:off x="549057" y="5027112"/>
            <a:ext cx="555111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dirty="0" err="1">
                <a:solidFill>
                  <a:srgbClr val="FFFF00"/>
                </a:solidFill>
                <a:latin typeface="Arial"/>
                <a:cs typeface="Arial"/>
              </a:rPr>
              <a:t>Πολυστυρόλιο</a:t>
            </a:r>
            <a:endParaRPr lang="en-US" sz="2000" i="1">
              <a:solidFill>
                <a:srgbClr val="FFFF00"/>
              </a:solidFill>
              <a:latin typeface="Arial"/>
              <a:cs typeface="Arial"/>
            </a:endParaRPr>
          </a:p>
          <a:p>
            <a:r>
              <a:rPr lang="en-US" sz="2000" dirty="0" err="1">
                <a:latin typeface="Arial"/>
                <a:cs typeface="Arial"/>
              </a:rPr>
              <a:t>Μονωτικό</a:t>
            </a:r>
            <a:r>
              <a:rPr lang="en-US" sz="2000" dirty="0">
                <a:latin typeface="Arial"/>
                <a:cs typeface="Arial"/>
              </a:rPr>
              <a:t> </a:t>
            </a:r>
            <a:r>
              <a:rPr lang="en-US" sz="2000" dirty="0" err="1">
                <a:latin typeface="Arial"/>
                <a:cs typeface="Arial"/>
              </a:rPr>
              <a:t>υλικό</a:t>
            </a:r>
            <a:r>
              <a:rPr lang="en-US" sz="2000" dirty="0">
                <a:latin typeface="Arial"/>
                <a:cs typeface="Arial"/>
              </a:rPr>
              <a:t>, </a:t>
            </a:r>
            <a:r>
              <a:rPr lang="en-US" sz="2000" dirty="0" err="1">
                <a:latin typeface="Arial"/>
                <a:cs typeface="Arial"/>
              </a:rPr>
              <a:t>υλικό</a:t>
            </a:r>
            <a:r>
              <a:rPr lang="en-US" sz="2000" dirty="0">
                <a:latin typeface="Arial"/>
                <a:cs typeface="Arial"/>
              </a:rPr>
              <a:t> </a:t>
            </a:r>
            <a:r>
              <a:rPr lang="en-US" sz="2000" dirty="0" err="1">
                <a:latin typeface="Arial"/>
                <a:cs typeface="Arial"/>
              </a:rPr>
              <a:t>συσκευ</a:t>
            </a:r>
            <a:r>
              <a:rPr lang="en-US" sz="2000" dirty="0">
                <a:latin typeface="Arial"/>
                <a:cs typeface="Arial"/>
              </a:rPr>
              <a:t>α</a:t>
            </a:r>
            <a:r>
              <a:rPr lang="en-US" sz="2000" dirty="0" err="1">
                <a:latin typeface="Arial"/>
                <a:cs typeface="Arial"/>
              </a:rPr>
              <a:t>σί</a:t>
            </a:r>
            <a:r>
              <a:rPr lang="en-US" sz="2000" dirty="0">
                <a:latin typeface="Arial"/>
                <a:cs typeface="Arial"/>
              </a:rPr>
              <a:t>ας, </a:t>
            </a:r>
            <a:r>
              <a:rPr lang="en-US" sz="2000" dirty="0" err="1">
                <a:latin typeface="Arial"/>
                <a:cs typeface="Arial"/>
              </a:rPr>
              <a:t>φόρμες</a:t>
            </a:r>
            <a:endParaRPr lang="en-US" sz="2000" dirty="0">
              <a:latin typeface="Arial"/>
              <a:cs typeface="Arial"/>
            </a:endParaRPr>
          </a:p>
        </p:txBody>
      </p:sp>
      <p:sp>
        <p:nvSpPr>
          <p:cNvPr id="12" name="TextBox 11">
            <a:extLst>
              <a:ext uri="{FF2B5EF4-FFF2-40B4-BE49-F238E27FC236}">
                <a16:creationId xmlns:a16="http://schemas.microsoft.com/office/drawing/2014/main" id="{2B42CE20-B049-4331-8B83-FB7ED3A07FB8}"/>
              </a:ext>
            </a:extLst>
          </p:cNvPr>
          <p:cNvSpPr txBox="1"/>
          <p:nvPr/>
        </p:nvSpPr>
        <p:spPr>
          <a:xfrm>
            <a:off x="7083470" y="4933167"/>
            <a:ext cx="500832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dirty="0" err="1">
                <a:solidFill>
                  <a:srgbClr val="FFFF00"/>
                </a:solidFill>
                <a:latin typeface="Arial"/>
                <a:cs typeface="Arial"/>
              </a:rPr>
              <a:t>Οξικό</a:t>
            </a:r>
            <a:r>
              <a:rPr lang="en-US" sz="2000" i="1" dirty="0">
                <a:solidFill>
                  <a:srgbClr val="FFFF00"/>
                </a:solidFill>
                <a:latin typeface="Arial"/>
                <a:cs typeface="Arial"/>
              </a:rPr>
              <a:t> </a:t>
            </a:r>
            <a:r>
              <a:rPr lang="en-US" sz="2000" i="1" dirty="0" err="1">
                <a:solidFill>
                  <a:srgbClr val="FFFF00"/>
                </a:solidFill>
                <a:latin typeface="Arial"/>
                <a:cs typeface="Arial"/>
              </a:rPr>
              <a:t>οξύ</a:t>
            </a:r>
            <a:r>
              <a:rPr lang="en-US" sz="2000" i="1" dirty="0">
                <a:solidFill>
                  <a:srgbClr val="FFFF00"/>
                </a:solidFill>
                <a:latin typeface="Arial"/>
                <a:cs typeface="Arial"/>
              </a:rPr>
              <a:t>/</a:t>
            </a:r>
            <a:r>
              <a:rPr lang="en-US" sz="2000" i="1" dirty="0" err="1">
                <a:solidFill>
                  <a:srgbClr val="FFFF00"/>
                </a:solidFill>
                <a:latin typeface="Arial"/>
                <a:cs typeface="Arial"/>
              </a:rPr>
              <a:t>οξική</a:t>
            </a:r>
            <a:r>
              <a:rPr lang="en-US" sz="2000" i="1" dirty="0">
                <a:solidFill>
                  <a:srgbClr val="FFFF00"/>
                </a:solidFill>
                <a:latin typeface="Arial"/>
                <a:cs typeface="Arial"/>
              </a:rPr>
              <a:t> </a:t>
            </a:r>
            <a:r>
              <a:rPr lang="en-US" sz="2000" i="1" dirty="0" err="1">
                <a:solidFill>
                  <a:srgbClr val="FFFF00"/>
                </a:solidFill>
                <a:latin typeface="Arial"/>
                <a:cs typeface="Arial"/>
              </a:rPr>
              <a:t>κυττ</a:t>
            </a:r>
            <a:r>
              <a:rPr lang="en-US" sz="2000" i="1" dirty="0">
                <a:solidFill>
                  <a:srgbClr val="FFFF00"/>
                </a:solidFill>
                <a:latin typeface="Arial"/>
                <a:cs typeface="Arial"/>
              </a:rPr>
              <a:t>α</a:t>
            </a:r>
            <a:r>
              <a:rPr lang="en-US" sz="2000" i="1" dirty="0" err="1">
                <a:solidFill>
                  <a:srgbClr val="FFFF00"/>
                </a:solidFill>
                <a:latin typeface="Arial"/>
                <a:cs typeface="Arial"/>
              </a:rPr>
              <a:t>ρίνη</a:t>
            </a:r>
          </a:p>
          <a:p>
            <a:r>
              <a:rPr lang="en-US" sz="2000" i="1" dirty="0">
                <a:latin typeface="Arial"/>
                <a:cs typeface="Arial"/>
              </a:rPr>
              <a:t>(</a:t>
            </a:r>
            <a:r>
              <a:rPr lang="en-US" sz="2000" i="1" dirty="0" err="1">
                <a:latin typeface="Arial"/>
                <a:cs typeface="Arial"/>
              </a:rPr>
              <a:t>φωτογρ</a:t>
            </a:r>
            <a:r>
              <a:rPr lang="en-US" sz="2000" i="1" dirty="0">
                <a:latin typeface="Arial"/>
                <a:cs typeface="Arial"/>
              </a:rPr>
              <a:t>α</a:t>
            </a:r>
            <a:r>
              <a:rPr lang="en-US" sz="2000" i="1" dirty="0" err="1">
                <a:latin typeface="Arial"/>
                <a:cs typeface="Arial"/>
              </a:rPr>
              <a:t>φικό</a:t>
            </a:r>
            <a:r>
              <a:rPr lang="en-US" sz="2000" i="1" dirty="0">
                <a:latin typeface="Arial"/>
                <a:cs typeface="Arial"/>
              </a:rPr>
              <a:t> </a:t>
            </a:r>
            <a:r>
              <a:rPr lang="en-US" sz="2000" i="1" dirty="0" err="1">
                <a:latin typeface="Arial"/>
                <a:cs typeface="Arial"/>
              </a:rPr>
              <a:t>φιλμ,ξυλόκολλ</a:t>
            </a:r>
            <a:r>
              <a:rPr lang="en-US" sz="2000" i="1" dirty="0">
                <a:latin typeface="Arial"/>
                <a:cs typeface="Arial"/>
              </a:rPr>
              <a:t>α, </a:t>
            </a:r>
            <a:r>
              <a:rPr lang="en-US" sz="2000" i="1" dirty="0" err="1">
                <a:latin typeface="Arial"/>
                <a:cs typeface="Arial"/>
              </a:rPr>
              <a:t>υφάσμ</a:t>
            </a:r>
            <a:r>
              <a:rPr lang="en-US" sz="2000" i="1" dirty="0">
                <a:latin typeface="Arial"/>
                <a:cs typeface="Arial"/>
              </a:rPr>
              <a:t>ατα)</a:t>
            </a:r>
            <a:endParaRPr lang="en-US" sz="2000" i="1" dirty="0">
              <a:solidFill>
                <a:srgbClr val="FFFF00"/>
              </a:solidFill>
              <a:latin typeface="Arial"/>
              <a:cs typeface="Arial"/>
            </a:endParaRPr>
          </a:p>
        </p:txBody>
      </p:sp>
    </p:spTree>
    <p:extLst>
      <p:ext uri="{BB962C8B-B14F-4D97-AF65-F5344CB8AC3E}">
        <p14:creationId xmlns:p14="http://schemas.microsoft.com/office/powerpoint/2010/main" val="374674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build="p"/>
      <p:bldP spid="10" grpId="0" build="p"/>
      <p:bldP spid="11" grpId="0" build="p"/>
      <p:bldP spid="1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EBC50B6-8839-4766-8FD7-C7EBD59FF1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4C7FFFF-8672-4024-8AF7-366D439C1332}"/>
              </a:ext>
            </a:extLst>
          </p:cNvPr>
          <p:cNvSpPr>
            <a:spLocks noGrp="1"/>
          </p:cNvSpPr>
          <p:nvPr>
            <p:ph type="title"/>
          </p:nvPr>
        </p:nvSpPr>
        <p:spPr>
          <a:xfrm>
            <a:off x="563671" y="1671391"/>
            <a:ext cx="10668000" cy="1299203"/>
          </a:xfrm>
        </p:spPr>
        <p:txBody>
          <a:bodyPr vert="horz" lIns="91440" tIns="45720" rIns="91440" bIns="45720" rtlCol="0" anchor="b" anchorCtr="0">
            <a:normAutofit/>
          </a:bodyPr>
          <a:lstStyle/>
          <a:p>
            <a:pPr algn="ctr"/>
            <a:r>
              <a:rPr lang="en-US" sz="8000" dirty="0"/>
              <a:t>ΥΔΡΟΓΟΝΑΝΘΡΑΚΕΣ</a:t>
            </a:r>
          </a:p>
        </p:txBody>
      </p:sp>
      <p:sp>
        <p:nvSpPr>
          <p:cNvPr id="10" name="Freeform: Shape 9">
            <a:extLst>
              <a:ext uri="{FF2B5EF4-FFF2-40B4-BE49-F238E27FC236}">
                <a16:creationId xmlns:a16="http://schemas.microsoft.com/office/drawing/2014/main" id="{7115DC02-2F1A-42B8-AED2-831CAF26C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243606"/>
            <a:ext cx="12192000" cy="1005840"/>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1D22E552-66C7-44E9-B796-23474BB45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243606"/>
            <a:ext cx="12192000" cy="1005840"/>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05412275-5612-4163-B22D-9DC87C1F612C}"/>
              </a:ext>
            </a:extLst>
          </p:cNvPr>
          <p:cNvSpPr txBox="1"/>
          <p:nvPr/>
        </p:nvSpPr>
        <p:spPr>
          <a:xfrm>
            <a:off x="684757" y="5747359"/>
            <a:ext cx="1117738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2400" dirty="0">
                <a:latin typeface="Arial"/>
                <a:cs typeface="Arial"/>
              </a:rPr>
              <a:t>Είναι οι οργανικές ενώσεις που αποτελούνται από υδρογόνο (Η) και άνθρακα (C) </a:t>
            </a:r>
          </a:p>
        </p:txBody>
      </p:sp>
    </p:spTree>
    <p:extLst>
      <p:ext uri="{BB962C8B-B14F-4D97-AF65-F5344CB8AC3E}">
        <p14:creationId xmlns:p14="http://schemas.microsoft.com/office/powerpoint/2010/main" val="380330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9FEAAE4-608F-4DE6-97B4-51573869A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5062873" cy="6858003"/>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49B31AC2-EE5A-4C2D-93AB-EC2487F2F65D}"/>
              </a:ext>
            </a:extLst>
          </p:cNvPr>
          <p:cNvSpPr>
            <a:spLocks noGrp="1"/>
          </p:cNvSpPr>
          <p:nvPr>
            <p:ph type="title"/>
          </p:nvPr>
        </p:nvSpPr>
        <p:spPr>
          <a:xfrm>
            <a:off x="534235" y="1143000"/>
            <a:ext cx="3437445" cy="4572000"/>
          </a:xfrm>
        </p:spPr>
        <p:txBody>
          <a:bodyPr anchor="ctr">
            <a:normAutofit/>
          </a:bodyPr>
          <a:lstStyle/>
          <a:p>
            <a:pPr algn="ctr"/>
            <a:r>
              <a:rPr lang="el-GR" b="1">
                <a:latin typeface="Arial"/>
                <a:cs typeface="Arial"/>
              </a:rPr>
              <a:t>ΑΛΚΑΝΙΑ</a:t>
            </a:r>
            <a:br>
              <a:rPr lang="el-GR" b="1" dirty="0">
                <a:latin typeface="Arial"/>
                <a:cs typeface="Arial"/>
              </a:rPr>
            </a:br>
            <a:r>
              <a:rPr lang="el-GR" b="1">
                <a:latin typeface="Arial"/>
                <a:cs typeface="Arial"/>
              </a:rPr>
              <a:t>ΠΑΡΑΦΙΝΕΣ</a:t>
            </a:r>
            <a:endParaRPr lang="el-GR"/>
          </a:p>
        </p:txBody>
      </p:sp>
      <p:grpSp>
        <p:nvGrpSpPr>
          <p:cNvPr id="23" name="Group 22">
            <a:extLst>
              <a:ext uri="{FF2B5EF4-FFF2-40B4-BE49-F238E27FC236}">
                <a16:creationId xmlns:a16="http://schemas.microsoft.com/office/drawing/2014/main" id="{1C03C1F1-33AC-4C16-AD56-DD6382C36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08320" y="-1"/>
            <a:ext cx="548640" cy="6858001"/>
            <a:chOff x="3697284" y="-1"/>
            <a:chExt cx="884241" cy="6858001"/>
          </a:xfrm>
          <a:effectLst>
            <a:outerShdw blurRad="381000" dist="152400" algn="l" rotWithShape="0">
              <a:prstClr val="black">
                <a:alpha val="10000"/>
              </a:prstClr>
            </a:outerShdw>
          </a:effectLst>
        </p:grpSpPr>
        <p:sp>
          <p:nvSpPr>
            <p:cNvPr id="24" name="Freeform: Shape 23">
              <a:extLst>
                <a:ext uri="{FF2B5EF4-FFF2-40B4-BE49-F238E27FC236}">
                  <a16:creationId xmlns:a16="http://schemas.microsoft.com/office/drawing/2014/main" id="{D66E751B-0173-4DAE-BDFD-D5855E48F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D24F58DB-B3B0-4265-8312-823370262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Θέση περιεχομένου 2">
            <a:extLst>
              <a:ext uri="{FF2B5EF4-FFF2-40B4-BE49-F238E27FC236}">
                <a16:creationId xmlns:a16="http://schemas.microsoft.com/office/drawing/2014/main" id="{9957CD97-5818-4A56-9DB9-FCC2385ECF33}"/>
              </a:ext>
            </a:extLst>
          </p:cNvPr>
          <p:cNvSpPr>
            <a:spLocks noGrp="1"/>
          </p:cNvSpPr>
          <p:nvPr>
            <p:ph idx="1"/>
          </p:nvPr>
        </p:nvSpPr>
        <p:spPr>
          <a:xfrm>
            <a:off x="5749369" y="1143000"/>
            <a:ext cx="5876395" cy="4572000"/>
          </a:xfrm>
        </p:spPr>
        <p:txBody>
          <a:bodyPr vert="horz" lIns="91440" tIns="45720" rIns="91440" bIns="45720" rtlCol="0" anchor="ctr">
            <a:normAutofit/>
          </a:bodyPr>
          <a:lstStyle/>
          <a:p>
            <a:pPr marL="0" indent="0">
              <a:buNone/>
            </a:pPr>
            <a:r>
              <a:rPr lang="el-GR" dirty="0">
                <a:latin typeface="Arial"/>
                <a:cs typeface="Arial"/>
              </a:rPr>
              <a:t>Είναι οι κορεσμένοι υδρογονάνθρακες δηλαδή οι άνθρακες που έχουν ΜΟΝΟ απλούς δεσμούς </a:t>
            </a:r>
          </a:p>
          <a:p>
            <a:pPr marL="0" indent="0">
              <a:buNone/>
            </a:pPr>
            <a:endParaRPr lang="el-GR" dirty="0">
              <a:latin typeface="Arial"/>
              <a:cs typeface="Arial"/>
            </a:endParaRPr>
          </a:p>
          <a:p>
            <a:pPr marL="0" indent="0">
              <a:buNone/>
            </a:pPr>
            <a:r>
              <a:rPr lang="el-GR" dirty="0">
                <a:latin typeface="Arial"/>
                <a:cs typeface="Arial"/>
              </a:rPr>
              <a:t>Ο μοριακός τους τύπος είναι: C</a:t>
            </a:r>
            <a:r>
              <a:rPr lang="el-GR" baseline="-25000" dirty="0">
                <a:latin typeface="Arial"/>
                <a:cs typeface="Arial"/>
              </a:rPr>
              <a:t>ν</a:t>
            </a:r>
            <a:r>
              <a:rPr lang="el-GR" dirty="0">
                <a:latin typeface="Arial"/>
                <a:cs typeface="Arial"/>
              </a:rPr>
              <a:t>Η</a:t>
            </a:r>
            <a:r>
              <a:rPr lang="el-GR" baseline="-25000" dirty="0">
                <a:latin typeface="Arial"/>
                <a:cs typeface="Arial"/>
              </a:rPr>
              <a:t>2ν+2</a:t>
            </a:r>
          </a:p>
        </p:txBody>
      </p:sp>
    </p:spTree>
    <p:extLst>
      <p:ext uri="{BB962C8B-B14F-4D97-AF65-F5344CB8AC3E}">
        <p14:creationId xmlns:p14="http://schemas.microsoft.com/office/powerpoint/2010/main" val="359053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B222677-01D9-4B0E-9EC7-5369E936B15A}"/>
              </a:ext>
            </a:extLst>
          </p:cNvPr>
          <p:cNvSpPr>
            <a:spLocks noGrp="1"/>
          </p:cNvSpPr>
          <p:nvPr>
            <p:ph type="title"/>
          </p:nvPr>
        </p:nvSpPr>
        <p:spPr>
          <a:xfrm>
            <a:off x="642476" y="570424"/>
            <a:ext cx="5643992" cy="1079829"/>
          </a:xfrm>
        </p:spPr>
        <p:txBody>
          <a:bodyPr anchor="ctr">
            <a:normAutofit/>
          </a:bodyPr>
          <a:lstStyle/>
          <a:p>
            <a:r>
              <a:rPr lang="el-GR" dirty="0">
                <a:solidFill>
                  <a:schemeClr val="accent5">
                    <a:lumMod val="60000"/>
                    <a:lumOff val="40000"/>
                  </a:schemeClr>
                </a:solidFill>
                <a:latin typeface="Arial"/>
                <a:cs typeface="Arial"/>
              </a:rPr>
              <a:t>ΑΛΚΑΝΙΑ </a:t>
            </a:r>
            <a:r>
              <a:rPr lang="el-GR" dirty="0">
                <a:solidFill>
                  <a:schemeClr val="accent5">
                    <a:lumMod val="60000"/>
                    <a:lumOff val="40000"/>
                  </a:schemeClr>
                </a:solidFill>
                <a:latin typeface="Arial"/>
                <a:ea typeface="+mj-lt"/>
                <a:cs typeface="+mj-lt"/>
              </a:rPr>
              <a:t>  C</a:t>
            </a:r>
            <a:r>
              <a:rPr lang="el-GR" baseline="-25000" dirty="0">
                <a:solidFill>
                  <a:schemeClr val="accent5">
                    <a:lumMod val="60000"/>
                    <a:lumOff val="40000"/>
                  </a:schemeClr>
                </a:solidFill>
                <a:latin typeface="Arial"/>
                <a:ea typeface="+mj-lt"/>
                <a:cs typeface="+mj-lt"/>
              </a:rPr>
              <a:t>ν</a:t>
            </a:r>
            <a:r>
              <a:rPr lang="el-GR" dirty="0">
                <a:solidFill>
                  <a:schemeClr val="accent5">
                    <a:lumMod val="60000"/>
                    <a:lumOff val="40000"/>
                  </a:schemeClr>
                </a:solidFill>
                <a:latin typeface="Arial"/>
                <a:ea typeface="+mj-lt"/>
                <a:cs typeface="+mj-lt"/>
              </a:rPr>
              <a:t>Η</a:t>
            </a:r>
            <a:r>
              <a:rPr lang="el-GR" baseline="-25000" dirty="0">
                <a:solidFill>
                  <a:schemeClr val="accent5">
                    <a:lumMod val="60000"/>
                    <a:lumOff val="40000"/>
                  </a:schemeClr>
                </a:solidFill>
                <a:latin typeface="Arial"/>
                <a:ea typeface="+mj-lt"/>
                <a:cs typeface="+mj-lt"/>
              </a:rPr>
              <a:t>2ν+2</a:t>
            </a:r>
            <a:endParaRPr lang="el-GR" baseline="-25000">
              <a:solidFill>
                <a:schemeClr val="accent5">
                  <a:lumMod val="60000"/>
                  <a:lumOff val="40000"/>
                </a:schemeClr>
              </a:solidFill>
              <a:latin typeface="Arial"/>
            </a:endParaRPr>
          </a:p>
        </p:txBody>
      </p:sp>
      <p:sp>
        <p:nvSpPr>
          <p:cNvPr id="3" name="Θέση περιεχομένου 2">
            <a:extLst>
              <a:ext uri="{FF2B5EF4-FFF2-40B4-BE49-F238E27FC236}">
                <a16:creationId xmlns:a16="http://schemas.microsoft.com/office/drawing/2014/main" id="{54519900-06E9-426F-A35E-05443F377B3E}"/>
              </a:ext>
            </a:extLst>
          </p:cNvPr>
          <p:cNvSpPr>
            <a:spLocks noGrp="1"/>
          </p:cNvSpPr>
          <p:nvPr>
            <p:ph idx="1"/>
          </p:nvPr>
        </p:nvSpPr>
        <p:spPr>
          <a:xfrm>
            <a:off x="1955221" y="3704891"/>
            <a:ext cx="7816133" cy="2474173"/>
          </a:xfrm>
        </p:spPr>
        <p:txBody>
          <a:bodyPr anchor="t">
            <a:normAutofit/>
          </a:bodyPr>
          <a:lstStyle/>
          <a:p>
            <a:pPr marL="0" indent="0">
              <a:buNone/>
            </a:pPr>
            <a:r>
              <a:rPr lang="el-GR" dirty="0">
                <a:latin typeface="Arial"/>
                <a:cs typeface="Arial"/>
              </a:rPr>
              <a:t>Για ν=1 έχω </a:t>
            </a:r>
            <a:r>
              <a:rPr lang="el-GR" dirty="0">
                <a:latin typeface="Arial"/>
                <a:ea typeface="+mn-lt"/>
                <a:cs typeface="+mn-lt"/>
              </a:rPr>
              <a:t>C</a:t>
            </a:r>
            <a:r>
              <a:rPr lang="el-GR" baseline="-25000" dirty="0">
                <a:latin typeface="Arial"/>
                <a:ea typeface="+mn-lt"/>
                <a:cs typeface="+mn-lt"/>
              </a:rPr>
              <a:t>1</a:t>
            </a:r>
            <a:r>
              <a:rPr lang="el-GR" dirty="0">
                <a:latin typeface="Arial"/>
                <a:ea typeface="+mn-lt"/>
                <a:cs typeface="+mn-lt"/>
              </a:rPr>
              <a:t>Η</a:t>
            </a:r>
            <a:r>
              <a:rPr lang="el-GR" baseline="-25000" dirty="0">
                <a:latin typeface="Arial"/>
                <a:ea typeface="+mn-lt"/>
                <a:cs typeface="+mn-lt"/>
              </a:rPr>
              <a:t>2*1+2</a:t>
            </a:r>
            <a:r>
              <a:rPr lang="el-GR" baseline="-25000" dirty="0">
                <a:solidFill>
                  <a:schemeClr val="accent5">
                    <a:lumMod val="60000"/>
                    <a:lumOff val="40000"/>
                  </a:schemeClr>
                </a:solidFill>
                <a:latin typeface="Arial"/>
                <a:ea typeface="+mn-lt"/>
                <a:cs typeface="+mn-lt"/>
              </a:rPr>
              <a:t> </a:t>
            </a:r>
            <a:r>
              <a:rPr lang="el-GR" dirty="0">
                <a:latin typeface="Arial"/>
                <a:ea typeface="+mn-lt"/>
                <a:cs typeface="+mn-lt"/>
              </a:rPr>
              <a:t>δηλαδή</a:t>
            </a:r>
            <a:r>
              <a:rPr lang="el-GR" baseline="-25000" dirty="0">
                <a:latin typeface="Arial"/>
                <a:ea typeface="+mn-lt"/>
                <a:cs typeface="+mn-lt"/>
              </a:rPr>
              <a:t>  </a:t>
            </a:r>
            <a:r>
              <a:rPr lang="el-GR" dirty="0">
                <a:latin typeface="Arial"/>
                <a:ea typeface="+mn-lt"/>
                <a:cs typeface="+mn-lt"/>
              </a:rPr>
              <a:t>CΗ</a:t>
            </a:r>
            <a:r>
              <a:rPr lang="el-GR" baseline="-25000" dirty="0">
                <a:latin typeface="Arial"/>
                <a:ea typeface="+mn-lt"/>
                <a:cs typeface="+mn-lt"/>
              </a:rPr>
              <a:t>4  </a:t>
            </a:r>
            <a:r>
              <a:rPr lang="el-GR" dirty="0">
                <a:solidFill>
                  <a:srgbClr val="FFFF00"/>
                </a:solidFill>
                <a:latin typeface="Arial"/>
                <a:ea typeface="+mn-lt"/>
                <a:cs typeface="+mn-lt"/>
              </a:rPr>
              <a:t>μεθάνιο</a:t>
            </a:r>
          </a:p>
          <a:p>
            <a:pPr marL="0" indent="0">
              <a:buNone/>
            </a:pPr>
            <a:r>
              <a:rPr lang="el-GR" dirty="0">
                <a:latin typeface="Arial"/>
                <a:ea typeface="+mn-lt"/>
                <a:cs typeface="+mn-lt"/>
              </a:rPr>
              <a:t>Για ν=2 έχω C</a:t>
            </a:r>
            <a:r>
              <a:rPr lang="el-GR" baseline="-25000" dirty="0">
                <a:latin typeface="Arial"/>
                <a:ea typeface="+mn-lt"/>
                <a:cs typeface="+mn-lt"/>
              </a:rPr>
              <a:t>2</a:t>
            </a:r>
            <a:r>
              <a:rPr lang="el-GR" dirty="0">
                <a:latin typeface="Arial"/>
                <a:ea typeface="+mn-lt"/>
                <a:cs typeface="+mn-lt"/>
              </a:rPr>
              <a:t>Η</a:t>
            </a:r>
            <a:r>
              <a:rPr lang="el-GR" baseline="-25000" dirty="0">
                <a:latin typeface="Arial"/>
                <a:ea typeface="+mn-lt"/>
                <a:cs typeface="+mn-lt"/>
              </a:rPr>
              <a:t>2*2+2</a:t>
            </a:r>
            <a:r>
              <a:rPr lang="el-GR" dirty="0">
                <a:solidFill>
                  <a:schemeClr val="accent5">
                    <a:lumMod val="60000"/>
                    <a:lumOff val="40000"/>
                  </a:schemeClr>
                </a:solidFill>
                <a:latin typeface="Arial"/>
                <a:ea typeface="+mn-lt"/>
                <a:cs typeface="+mn-lt"/>
              </a:rPr>
              <a:t> </a:t>
            </a:r>
            <a:r>
              <a:rPr lang="el-GR" dirty="0">
                <a:latin typeface="Arial"/>
                <a:ea typeface="+mn-lt"/>
                <a:cs typeface="+mn-lt"/>
              </a:rPr>
              <a:t>δηλαδή  C</a:t>
            </a:r>
            <a:r>
              <a:rPr lang="el-GR" baseline="-25000" dirty="0">
                <a:latin typeface="Arial"/>
                <a:ea typeface="+mn-lt"/>
                <a:cs typeface="+mn-lt"/>
              </a:rPr>
              <a:t>2</a:t>
            </a:r>
            <a:r>
              <a:rPr lang="el-GR" dirty="0">
                <a:latin typeface="Arial"/>
                <a:ea typeface="+mn-lt"/>
                <a:cs typeface="+mn-lt"/>
              </a:rPr>
              <a:t>Η</a:t>
            </a:r>
            <a:r>
              <a:rPr lang="el-GR" baseline="-25000" dirty="0">
                <a:latin typeface="Arial"/>
                <a:ea typeface="+mn-lt"/>
                <a:cs typeface="+mn-lt"/>
              </a:rPr>
              <a:t>6  </a:t>
            </a:r>
            <a:r>
              <a:rPr lang="el-GR" dirty="0">
                <a:latin typeface="Arial"/>
                <a:ea typeface="+mn-lt"/>
                <a:cs typeface="+mn-lt"/>
              </a:rPr>
              <a:t> </a:t>
            </a:r>
            <a:r>
              <a:rPr lang="el-GR" dirty="0" err="1">
                <a:solidFill>
                  <a:srgbClr val="FFFF00"/>
                </a:solidFill>
                <a:latin typeface="Arial"/>
                <a:ea typeface="+mn-lt"/>
                <a:cs typeface="+mn-lt"/>
              </a:rPr>
              <a:t>αιθάνιο</a:t>
            </a:r>
            <a:endParaRPr lang="el-GR">
              <a:solidFill>
                <a:srgbClr val="FFFF00"/>
              </a:solidFill>
              <a:latin typeface="Arial"/>
              <a:ea typeface="+mn-lt"/>
              <a:cs typeface="+mn-lt"/>
            </a:endParaRPr>
          </a:p>
          <a:p>
            <a:pPr marL="0" indent="0">
              <a:buNone/>
            </a:pPr>
            <a:r>
              <a:rPr lang="el-GR" dirty="0">
                <a:latin typeface="Arial"/>
                <a:ea typeface="+mn-lt"/>
                <a:cs typeface="+mn-lt"/>
              </a:rPr>
              <a:t>Για ν=3 έχω C</a:t>
            </a:r>
            <a:r>
              <a:rPr lang="el-GR" baseline="-25000" dirty="0">
                <a:latin typeface="Arial"/>
                <a:ea typeface="+mn-lt"/>
                <a:cs typeface="+mn-lt"/>
              </a:rPr>
              <a:t>3</a:t>
            </a:r>
            <a:r>
              <a:rPr lang="el-GR" dirty="0">
                <a:latin typeface="Arial"/>
                <a:ea typeface="+mn-lt"/>
                <a:cs typeface="+mn-lt"/>
              </a:rPr>
              <a:t>Η</a:t>
            </a:r>
            <a:r>
              <a:rPr lang="el-GR" baseline="-25000" dirty="0">
                <a:latin typeface="Arial"/>
                <a:ea typeface="+mn-lt"/>
                <a:cs typeface="+mn-lt"/>
              </a:rPr>
              <a:t>2*3+2</a:t>
            </a:r>
            <a:r>
              <a:rPr lang="el-GR" dirty="0">
                <a:solidFill>
                  <a:schemeClr val="accent5">
                    <a:lumMod val="60000"/>
                    <a:lumOff val="40000"/>
                  </a:schemeClr>
                </a:solidFill>
                <a:latin typeface="Arial"/>
                <a:ea typeface="+mn-lt"/>
                <a:cs typeface="+mn-lt"/>
              </a:rPr>
              <a:t> </a:t>
            </a:r>
            <a:r>
              <a:rPr lang="el-GR" dirty="0">
                <a:latin typeface="Arial"/>
                <a:ea typeface="+mn-lt"/>
                <a:cs typeface="+mn-lt"/>
              </a:rPr>
              <a:t>δηλαδή  C</a:t>
            </a:r>
            <a:r>
              <a:rPr lang="el-GR" baseline="-25000" dirty="0">
                <a:latin typeface="Arial"/>
                <a:ea typeface="+mn-lt"/>
                <a:cs typeface="+mn-lt"/>
              </a:rPr>
              <a:t>3</a:t>
            </a:r>
            <a:r>
              <a:rPr lang="el-GR" dirty="0">
                <a:latin typeface="Arial"/>
                <a:ea typeface="+mn-lt"/>
                <a:cs typeface="+mn-lt"/>
              </a:rPr>
              <a:t>Η</a:t>
            </a:r>
            <a:r>
              <a:rPr lang="el-GR" baseline="-25000" dirty="0">
                <a:latin typeface="Arial"/>
                <a:ea typeface="+mn-lt"/>
                <a:cs typeface="+mn-lt"/>
              </a:rPr>
              <a:t>8</a:t>
            </a:r>
            <a:r>
              <a:rPr lang="el-GR" dirty="0">
                <a:latin typeface="Arial"/>
                <a:ea typeface="+mn-lt"/>
                <a:cs typeface="+mn-lt"/>
              </a:rPr>
              <a:t>  </a:t>
            </a:r>
            <a:r>
              <a:rPr lang="el-GR" dirty="0">
                <a:solidFill>
                  <a:srgbClr val="FFFF00"/>
                </a:solidFill>
                <a:latin typeface="Arial"/>
                <a:ea typeface="+mn-lt"/>
                <a:cs typeface="+mn-lt"/>
              </a:rPr>
              <a:t>προπάνιο</a:t>
            </a:r>
            <a:endParaRPr lang="en-US">
              <a:latin typeface="Arial"/>
              <a:ea typeface="+mn-lt"/>
              <a:cs typeface="+mn-lt"/>
            </a:endParaRPr>
          </a:p>
          <a:p>
            <a:pPr marL="0" indent="0">
              <a:buNone/>
            </a:pPr>
            <a:r>
              <a:rPr lang="el-GR" dirty="0">
                <a:latin typeface="Arial"/>
                <a:ea typeface="+mn-lt"/>
                <a:cs typeface="+mn-lt"/>
              </a:rPr>
              <a:t>Για ν=4 έχω C</a:t>
            </a:r>
            <a:r>
              <a:rPr lang="el-GR" baseline="-25000" dirty="0">
                <a:latin typeface="Arial"/>
                <a:ea typeface="+mn-lt"/>
                <a:cs typeface="+mn-lt"/>
              </a:rPr>
              <a:t>4</a:t>
            </a:r>
            <a:r>
              <a:rPr lang="el-GR" dirty="0">
                <a:latin typeface="Arial"/>
                <a:ea typeface="+mn-lt"/>
                <a:cs typeface="+mn-lt"/>
              </a:rPr>
              <a:t>Η</a:t>
            </a:r>
            <a:r>
              <a:rPr lang="el-GR" baseline="-25000" dirty="0">
                <a:latin typeface="Arial"/>
                <a:ea typeface="+mn-lt"/>
                <a:cs typeface="+mn-lt"/>
              </a:rPr>
              <a:t>2*4+2</a:t>
            </a:r>
            <a:r>
              <a:rPr lang="el-GR" dirty="0">
                <a:solidFill>
                  <a:schemeClr val="accent5">
                    <a:lumMod val="60000"/>
                    <a:lumOff val="40000"/>
                  </a:schemeClr>
                </a:solidFill>
                <a:latin typeface="Arial"/>
                <a:ea typeface="+mn-lt"/>
                <a:cs typeface="+mn-lt"/>
              </a:rPr>
              <a:t> </a:t>
            </a:r>
            <a:r>
              <a:rPr lang="el-GR" dirty="0">
                <a:latin typeface="Arial"/>
                <a:ea typeface="+mn-lt"/>
                <a:cs typeface="+mn-lt"/>
              </a:rPr>
              <a:t>δηλαδή  C</a:t>
            </a:r>
            <a:r>
              <a:rPr lang="el-GR" baseline="-25000" dirty="0">
                <a:latin typeface="Arial"/>
                <a:ea typeface="+mn-lt"/>
                <a:cs typeface="+mn-lt"/>
              </a:rPr>
              <a:t>4</a:t>
            </a:r>
            <a:r>
              <a:rPr lang="el-GR" dirty="0">
                <a:latin typeface="Arial"/>
                <a:ea typeface="+mn-lt"/>
                <a:cs typeface="+mn-lt"/>
              </a:rPr>
              <a:t>Η</a:t>
            </a:r>
            <a:r>
              <a:rPr lang="el-GR" baseline="-25000" dirty="0">
                <a:latin typeface="Arial"/>
                <a:ea typeface="+mn-lt"/>
                <a:cs typeface="+mn-lt"/>
              </a:rPr>
              <a:t>10</a:t>
            </a:r>
            <a:r>
              <a:rPr lang="el-GR" dirty="0">
                <a:latin typeface="Arial"/>
                <a:ea typeface="+mn-lt"/>
                <a:cs typeface="+mn-lt"/>
              </a:rPr>
              <a:t>   </a:t>
            </a:r>
            <a:r>
              <a:rPr lang="el-GR" dirty="0">
                <a:solidFill>
                  <a:srgbClr val="FFFF00"/>
                </a:solidFill>
                <a:latin typeface="Arial"/>
                <a:ea typeface="+mn-lt"/>
                <a:cs typeface="+mn-lt"/>
              </a:rPr>
              <a:t>βουτάνιο</a:t>
            </a:r>
            <a:endParaRPr lang="el-GR" dirty="0" err="1">
              <a:latin typeface="Arial"/>
              <a:ea typeface="+mn-lt"/>
              <a:cs typeface="+mn-lt"/>
            </a:endParaRPr>
          </a:p>
          <a:p>
            <a:pPr marL="0" indent="0">
              <a:buNone/>
            </a:pPr>
            <a:endParaRPr lang="el-GR" dirty="0">
              <a:ea typeface="+mn-lt"/>
              <a:cs typeface="+mn-lt"/>
            </a:endParaRPr>
          </a:p>
          <a:p>
            <a:pPr marL="0" indent="0">
              <a:buNone/>
            </a:pPr>
            <a:endParaRPr lang="el-GR" dirty="0">
              <a:solidFill>
                <a:srgbClr val="FFFF00"/>
              </a:solidFill>
              <a:latin typeface="Arial"/>
              <a:cs typeface="Arial"/>
            </a:endParaRPr>
          </a:p>
          <a:p>
            <a:pPr marL="0" indent="0">
              <a:buNone/>
            </a:pPr>
            <a:endParaRPr lang="el-GR" dirty="0">
              <a:solidFill>
                <a:srgbClr val="FFFF00"/>
              </a:solidFill>
              <a:latin typeface="Arial"/>
              <a:cs typeface="Arial"/>
            </a:endParaRPr>
          </a:p>
        </p:txBody>
      </p:sp>
      <p:grpSp>
        <p:nvGrpSpPr>
          <p:cNvPr id="10" name="Group 9">
            <a:extLst>
              <a:ext uri="{FF2B5EF4-FFF2-40B4-BE49-F238E27FC236}">
                <a16:creationId xmlns:a16="http://schemas.microsoft.com/office/drawing/2014/main" id="{946904AF-CB04-4074-8038-1E84BC092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544" y="2244769"/>
            <a:ext cx="12191456" cy="2651760"/>
            <a:chOff x="476" y="-3923156"/>
            <a:chExt cx="10667524" cy="2493728"/>
          </a:xfrm>
        </p:grpSpPr>
        <p:sp>
          <p:nvSpPr>
            <p:cNvPr id="11" name="Freeform: Shape 10">
              <a:extLst>
                <a:ext uri="{FF2B5EF4-FFF2-40B4-BE49-F238E27FC236}">
                  <a16:creationId xmlns:a16="http://schemas.microsoft.com/office/drawing/2014/main" id="{4474A189-041A-4CCA-8049-6735282006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088DA012-BD02-4870-86EF-931F6EF42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69143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C697747-352B-44A1-BB49-7909AE381784}"/>
              </a:ext>
            </a:extLst>
          </p:cNvPr>
          <p:cNvSpPr>
            <a:spLocks noGrp="1"/>
          </p:cNvSpPr>
          <p:nvPr>
            <p:ph type="title"/>
          </p:nvPr>
        </p:nvSpPr>
        <p:spPr>
          <a:xfrm>
            <a:off x="250519" y="561791"/>
            <a:ext cx="7954027" cy="1086018"/>
          </a:xfrm>
        </p:spPr>
        <p:txBody>
          <a:bodyPr anchor="ctr">
            <a:normAutofit/>
          </a:bodyPr>
          <a:lstStyle/>
          <a:p>
            <a:pPr algn="ctr"/>
            <a:r>
              <a:rPr lang="el-GR" dirty="0">
                <a:solidFill>
                  <a:srgbClr val="FFFF00"/>
                </a:solidFill>
                <a:latin typeface="Arial"/>
                <a:cs typeface="Arial"/>
              </a:rPr>
              <a:t>ΦΥΣΙΚΟ ΑΕΡΙΟ-ΜΕΘΑΝΙΟ</a:t>
            </a:r>
          </a:p>
        </p:txBody>
      </p:sp>
      <p:sp>
        <p:nvSpPr>
          <p:cNvPr id="10" name="Freeform: Shape 9">
            <a:extLst>
              <a:ext uri="{FF2B5EF4-FFF2-40B4-BE49-F238E27FC236}">
                <a16:creationId xmlns:a16="http://schemas.microsoft.com/office/drawing/2014/main" id="{280CBF0E-1AF1-4F17-84A3-89E3F964A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367198"/>
            <a:ext cx="12192000" cy="822960"/>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534676D8-D37A-4610-BBFB-A1DC26D52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367198"/>
            <a:ext cx="12192000" cy="822960"/>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Θέση περιεχομένου 2">
            <a:extLst>
              <a:ext uri="{FF2B5EF4-FFF2-40B4-BE49-F238E27FC236}">
                <a16:creationId xmlns:a16="http://schemas.microsoft.com/office/drawing/2014/main" id="{19D0A85F-ABEA-4DD1-BC59-521C250CCBC5}"/>
              </a:ext>
            </a:extLst>
          </p:cNvPr>
          <p:cNvSpPr>
            <a:spLocks noGrp="1"/>
          </p:cNvSpPr>
          <p:nvPr>
            <p:ph idx="1"/>
          </p:nvPr>
        </p:nvSpPr>
        <p:spPr>
          <a:xfrm>
            <a:off x="643839" y="3591472"/>
            <a:ext cx="11060899" cy="2598473"/>
          </a:xfrm>
        </p:spPr>
        <p:txBody>
          <a:bodyPr vert="horz" lIns="91440" tIns="45720" rIns="91440" bIns="45720" rtlCol="0" anchor="t">
            <a:normAutofit fontScale="92500"/>
          </a:bodyPr>
          <a:lstStyle/>
          <a:p>
            <a:pPr marL="0" indent="0">
              <a:buNone/>
            </a:pPr>
            <a:r>
              <a:rPr lang="el-GR" dirty="0">
                <a:latin typeface="Arial"/>
                <a:cs typeface="Arial"/>
              </a:rPr>
              <a:t>Το φυσικό αέριο είναι μίγμα αέριων υδρογονανθράκων με κύριο συστατικό το μεθάνιο, CH</a:t>
            </a:r>
            <a:r>
              <a:rPr lang="el-GR" baseline="-25000" dirty="0">
                <a:latin typeface="Arial"/>
                <a:cs typeface="Arial"/>
              </a:rPr>
              <a:t>4 </a:t>
            </a:r>
            <a:r>
              <a:rPr lang="el-GR" dirty="0">
                <a:latin typeface="Arial"/>
                <a:cs typeface="Arial"/>
              </a:rPr>
              <a:t>(μέχρι 90%).</a:t>
            </a:r>
          </a:p>
          <a:p>
            <a:pPr marL="0" indent="0">
              <a:buNone/>
            </a:pPr>
            <a:r>
              <a:rPr lang="el-GR" i="1" dirty="0">
                <a:solidFill>
                  <a:schemeClr val="accent2"/>
                </a:solidFill>
                <a:latin typeface="Arial"/>
                <a:cs typeface="Arial"/>
              </a:rPr>
              <a:t>Πλεονεκτήματα:</a:t>
            </a:r>
          </a:p>
          <a:p>
            <a:pPr marL="457200" indent="-457200"/>
            <a:r>
              <a:rPr lang="el-GR" dirty="0">
                <a:solidFill>
                  <a:schemeClr val="accent2"/>
                </a:solidFill>
                <a:latin typeface="Arial"/>
                <a:cs typeface="Arial"/>
              </a:rPr>
              <a:t>Είναι καθαρό καύσιμο γιατί καίγεται πλήρως και με ευκολία σε CO</a:t>
            </a:r>
            <a:r>
              <a:rPr lang="el-GR" baseline="-25000" dirty="0">
                <a:solidFill>
                  <a:schemeClr val="accent2"/>
                </a:solidFill>
                <a:latin typeface="Arial"/>
                <a:cs typeface="Arial"/>
              </a:rPr>
              <a:t>2</a:t>
            </a:r>
          </a:p>
          <a:p>
            <a:pPr marL="457200" indent="-457200"/>
            <a:r>
              <a:rPr lang="el-GR" dirty="0">
                <a:solidFill>
                  <a:schemeClr val="accent2"/>
                </a:solidFill>
                <a:latin typeface="Arial"/>
                <a:cs typeface="Arial"/>
              </a:rPr>
              <a:t>Έχει μεγάλη θερμαντική ικανότητα 9000-12000 </a:t>
            </a:r>
            <a:r>
              <a:rPr lang="el-GR" dirty="0" err="1">
                <a:solidFill>
                  <a:schemeClr val="accent2"/>
                </a:solidFill>
                <a:latin typeface="Arial"/>
                <a:cs typeface="Arial"/>
              </a:rPr>
              <a:t>kcal</a:t>
            </a:r>
            <a:r>
              <a:rPr lang="el-GR" dirty="0">
                <a:solidFill>
                  <a:schemeClr val="accent2"/>
                </a:solidFill>
                <a:latin typeface="Arial"/>
                <a:cs typeface="Arial"/>
              </a:rPr>
              <a:t> ανά m</a:t>
            </a:r>
            <a:r>
              <a:rPr lang="el-GR" baseline="30000" dirty="0">
                <a:solidFill>
                  <a:schemeClr val="accent2"/>
                </a:solidFill>
                <a:latin typeface="Arial"/>
                <a:cs typeface="Arial"/>
              </a:rPr>
              <a:t>3 </a:t>
            </a:r>
            <a:r>
              <a:rPr lang="el-GR" dirty="0">
                <a:solidFill>
                  <a:schemeClr val="accent2"/>
                </a:solidFill>
                <a:latin typeface="Arial"/>
                <a:cs typeface="Arial"/>
              </a:rPr>
              <a:t>καυσίμου</a:t>
            </a:r>
          </a:p>
        </p:txBody>
      </p:sp>
      <p:pic>
        <p:nvPicPr>
          <p:cNvPr id="14" name="Εικόνα 14">
            <a:extLst>
              <a:ext uri="{FF2B5EF4-FFF2-40B4-BE49-F238E27FC236}">
                <a16:creationId xmlns:a16="http://schemas.microsoft.com/office/drawing/2014/main" id="{89A25DB1-7C52-471F-BD20-9139C70C16ED}"/>
              </a:ext>
            </a:extLst>
          </p:cNvPr>
          <p:cNvPicPr>
            <a:picLocks noChangeAspect="1"/>
          </p:cNvPicPr>
          <p:nvPr/>
        </p:nvPicPr>
        <p:blipFill>
          <a:blip r:embed="rId3"/>
          <a:stretch>
            <a:fillRect/>
          </a:stretch>
        </p:blipFill>
        <p:spPr>
          <a:xfrm>
            <a:off x="9160701" y="225750"/>
            <a:ext cx="2242159" cy="2189405"/>
          </a:xfrm>
          <a:prstGeom prst="rect">
            <a:avLst/>
          </a:prstGeom>
        </p:spPr>
      </p:pic>
    </p:spTree>
    <p:extLst>
      <p:ext uri="{BB962C8B-B14F-4D97-AF65-F5344CB8AC3E}">
        <p14:creationId xmlns:p14="http://schemas.microsoft.com/office/powerpoint/2010/main" val="363049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97581AC-9D68-4CC0-88EA-F3710CA459BC}"/>
              </a:ext>
            </a:extLst>
          </p:cNvPr>
          <p:cNvSpPr>
            <a:spLocks noGrp="1"/>
          </p:cNvSpPr>
          <p:nvPr>
            <p:ph idx="1"/>
          </p:nvPr>
        </p:nvSpPr>
        <p:spPr>
          <a:xfrm>
            <a:off x="668055" y="2484328"/>
            <a:ext cx="10668000" cy="3048001"/>
          </a:xfrm>
        </p:spPr>
        <p:txBody>
          <a:bodyPr vert="horz" lIns="91440" tIns="45720" rIns="91440" bIns="45720" rtlCol="0" anchor="t">
            <a:normAutofit/>
          </a:bodyPr>
          <a:lstStyle/>
          <a:p>
            <a:pPr marL="0" indent="0">
              <a:buNone/>
            </a:pPr>
            <a:r>
              <a:rPr lang="el-GR" dirty="0">
                <a:latin typeface="Arial"/>
                <a:cs typeface="Arial"/>
              </a:rPr>
              <a:t>Βιοαέριο είναι το αέριο που παράγεται από τη σήψη της βιομάζας (το σύνολο της οργανικής ύλης που παράγουν τα ζώα και τα φυτά) και του οποίου το κύριο συστατικό είναι το μεθάνιο</a:t>
            </a:r>
          </a:p>
          <a:p>
            <a:pPr marL="0" indent="0">
              <a:buNone/>
            </a:pPr>
            <a:endParaRPr lang="el-GR" dirty="0">
              <a:latin typeface="Arial"/>
              <a:cs typeface="Arial"/>
            </a:endParaRPr>
          </a:p>
          <a:p>
            <a:pPr marL="0" indent="0">
              <a:buNone/>
            </a:pPr>
            <a:r>
              <a:rPr lang="el-GR" dirty="0">
                <a:latin typeface="Arial"/>
                <a:cs typeface="Arial"/>
              </a:rPr>
              <a:t>Είναι το αέριο που παράγεται στις χωματερές και μπορεί να χρησιμοποιηθεί ως ανανεώσιμη πηγή ενέργειας με κατάλληλη επεξεργασία</a:t>
            </a:r>
          </a:p>
        </p:txBody>
      </p:sp>
      <p:sp>
        <p:nvSpPr>
          <p:cNvPr id="5" name="Τίτλος 1">
            <a:extLst>
              <a:ext uri="{FF2B5EF4-FFF2-40B4-BE49-F238E27FC236}">
                <a16:creationId xmlns:a16="http://schemas.microsoft.com/office/drawing/2014/main" id="{E6EA3C5E-7A28-4999-B913-3A706962AF3A}"/>
              </a:ext>
            </a:extLst>
          </p:cNvPr>
          <p:cNvSpPr txBox="1">
            <a:spLocks/>
          </p:cNvSpPr>
          <p:nvPr/>
        </p:nvSpPr>
        <p:spPr>
          <a:xfrm>
            <a:off x="250519" y="561791"/>
            <a:ext cx="7954027" cy="1086018"/>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dirty="0">
                <a:solidFill>
                  <a:srgbClr val="FFFF00"/>
                </a:solidFill>
                <a:latin typeface="Arial"/>
                <a:cs typeface="Arial"/>
              </a:rPr>
              <a:t>ΒΙΟΑΕΡΙΟ - ΜΕΘΑΝΙΟ</a:t>
            </a:r>
          </a:p>
        </p:txBody>
      </p:sp>
      <p:pic>
        <p:nvPicPr>
          <p:cNvPr id="6" name="Εικόνα 6">
            <a:extLst>
              <a:ext uri="{FF2B5EF4-FFF2-40B4-BE49-F238E27FC236}">
                <a16:creationId xmlns:a16="http://schemas.microsoft.com/office/drawing/2014/main" id="{D78F474A-22E2-48EF-80A4-2898439674C7}"/>
              </a:ext>
            </a:extLst>
          </p:cNvPr>
          <p:cNvPicPr>
            <a:picLocks noChangeAspect="1"/>
          </p:cNvPicPr>
          <p:nvPr/>
        </p:nvPicPr>
        <p:blipFill>
          <a:blip r:embed="rId2"/>
          <a:stretch>
            <a:fillRect/>
          </a:stretch>
        </p:blipFill>
        <p:spPr>
          <a:xfrm>
            <a:off x="9181578" y="403202"/>
            <a:ext cx="2002077" cy="1959762"/>
          </a:xfrm>
          <a:prstGeom prst="rect">
            <a:avLst/>
          </a:prstGeom>
        </p:spPr>
      </p:pic>
    </p:spTree>
    <p:extLst>
      <p:ext uri="{BB962C8B-B14F-4D97-AF65-F5344CB8AC3E}">
        <p14:creationId xmlns:p14="http://schemas.microsoft.com/office/powerpoint/2010/main" val="35831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910C27-ED3D-4C83-B79B-19D668202A16}"/>
              </a:ext>
            </a:extLst>
          </p:cNvPr>
          <p:cNvSpPr>
            <a:spLocks noGrp="1"/>
          </p:cNvSpPr>
          <p:nvPr>
            <p:ph type="title"/>
          </p:nvPr>
        </p:nvSpPr>
        <p:spPr>
          <a:xfrm>
            <a:off x="814192" y="574110"/>
            <a:ext cx="9144000" cy="1263649"/>
          </a:xfrm>
        </p:spPr>
        <p:txBody>
          <a:bodyPr/>
          <a:lstStyle/>
          <a:p>
            <a:r>
              <a:rPr lang="el-GR" dirty="0">
                <a:solidFill>
                  <a:srgbClr val="FFFF00"/>
                </a:solidFill>
                <a:latin typeface="Arial"/>
                <a:cs typeface="Arial"/>
              </a:rPr>
              <a:t>ΦΥΣΙΚΕΣ ΙΔΙΟΤΗΤΕΣ ΑΛΚΑΝΙΩΝ</a:t>
            </a:r>
          </a:p>
        </p:txBody>
      </p:sp>
      <p:sp>
        <p:nvSpPr>
          <p:cNvPr id="3" name="Θέση περιεχομένου 2">
            <a:extLst>
              <a:ext uri="{FF2B5EF4-FFF2-40B4-BE49-F238E27FC236}">
                <a16:creationId xmlns:a16="http://schemas.microsoft.com/office/drawing/2014/main" id="{83EAE264-AD18-4FDD-947C-9CEC04F4C606}"/>
              </a:ext>
            </a:extLst>
          </p:cNvPr>
          <p:cNvSpPr>
            <a:spLocks noGrp="1"/>
          </p:cNvSpPr>
          <p:nvPr>
            <p:ph idx="1"/>
          </p:nvPr>
        </p:nvSpPr>
        <p:spPr>
          <a:xfrm>
            <a:off x="668055" y="2306876"/>
            <a:ext cx="10668000" cy="3048001"/>
          </a:xfrm>
        </p:spPr>
        <p:txBody>
          <a:bodyPr vert="horz" lIns="91440" tIns="45720" rIns="91440" bIns="45720" rtlCol="0" anchor="t">
            <a:normAutofit/>
          </a:bodyPr>
          <a:lstStyle/>
          <a:p>
            <a:pPr marL="457200" indent="-457200"/>
            <a:r>
              <a:rPr lang="el-GR" dirty="0">
                <a:latin typeface="Arial"/>
                <a:cs typeface="Arial"/>
              </a:rPr>
              <a:t>Τα κατώτερα μέλη είναι αέρια (C</a:t>
            </a:r>
            <a:r>
              <a:rPr lang="el-GR" baseline="-25000" dirty="0">
                <a:latin typeface="Arial"/>
                <a:cs typeface="Arial"/>
              </a:rPr>
              <a:t>1</a:t>
            </a:r>
            <a:r>
              <a:rPr lang="el-GR" dirty="0">
                <a:latin typeface="Arial"/>
                <a:cs typeface="Arial"/>
              </a:rPr>
              <a:t>-C</a:t>
            </a:r>
            <a:r>
              <a:rPr lang="el-GR" baseline="-25000" dirty="0">
                <a:latin typeface="Arial"/>
                <a:cs typeface="Arial"/>
              </a:rPr>
              <a:t>4</a:t>
            </a:r>
            <a:r>
              <a:rPr lang="el-GR" dirty="0">
                <a:latin typeface="Arial"/>
                <a:cs typeface="Arial"/>
              </a:rPr>
              <a:t>) άχρωμα, άοσμα και αδιάλυτα στο νερό</a:t>
            </a:r>
            <a:endParaRPr lang="el-GR"/>
          </a:p>
          <a:p>
            <a:pPr marL="457200" indent="-457200"/>
            <a:r>
              <a:rPr lang="el-GR" dirty="0">
                <a:latin typeface="Arial"/>
                <a:cs typeface="Arial"/>
              </a:rPr>
              <a:t>Τα μεσαία μέλη (C</a:t>
            </a:r>
            <a:r>
              <a:rPr lang="el-GR" baseline="-25000" dirty="0">
                <a:latin typeface="Arial"/>
                <a:cs typeface="Arial"/>
              </a:rPr>
              <a:t>5</a:t>
            </a:r>
            <a:r>
              <a:rPr lang="el-GR" dirty="0">
                <a:latin typeface="Arial"/>
                <a:cs typeface="Arial"/>
              </a:rPr>
              <a:t>-C</a:t>
            </a:r>
            <a:r>
              <a:rPr lang="el-GR" baseline="-25000" dirty="0">
                <a:latin typeface="Arial"/>
                <a:cs typeface="Arial"/>
              </a:rPr>
              <a:t>16</a:t>
            </a:r>
            <a:r>
              <a:rPr lang="el-GR" dirty="0">
                <a:latin typeface="Arial"/>
                <a:cs typeface="Arial"/>
              </a:rPr>
              <a:t>) είναι υγρά με χαρακτηριστική οσμή πετρελαίου </a:t>
            </a:r>
          </a:p>
          <a:p>
            <a:pPr marL="457200" indent="-457200"/>
            <a:r>
              <a:rPr lang="el-GR" dirty="0">
                <a:latin typeface="Arial"/>
                <a:cs typeface="Arial"/>
              </a:rPr>
              <a:t>Τα ανώτερα (</a:t>
            </a:r>
            <a:r>
              <a:rPr lang="el-GR" dirty="0">
                <a:latin typeface="Arial"/>
                <a:ea typeface="+mn-lt"/>
                <a:cs typeface="+mn-lt"/>
              </a:rPr>
              <a:t>C</a:t>
            </a:r>
            <a:r>
              <a:rPr lang="el-GR" baseline="-25000" dirty="0">
                <a:latin typeface="Arial"/>
                <a:ea typeface="+mn-lt"/>
                <a:cs typeface="+mn-lt"/>
              </a:rPr>
              <a:t>17</a:t>
            </a:r>
            <a:r>
              <a:rPr lang="el-GR" dirty="0">
                <a:latin typeface="Arial"/>
                <a:ea typeface="+mn-lt"/>
                <a:cs typeface="+mn-lt"/>
              </a:rPr>
              <a:t> και πάνω) είναι στερεά άχρωμα με υφή κεριού όπως η βαζελίνη</a:t>
            </a:r>
            <a:endParaRPr lang="el-GR" dirty="0">
              <a:latin typeface="Arial"/>
              <a:cs typeface="Arial"/>
            </a:endParaRPr>
          </a:p>
          <a:p>
            <a:pPr marL="0" indent="0">
              <a:buNone/>
            </a:pPr>
            <a:endParaRPr lang="el-GR" dirty="0">
              <a:latin typeface="Arial"/>
              <a:cs typeface="Arial"/>
            </a:endParaRPr>
          </a:p>
        </p:txBody>
      </p:sp>
    </p:spTree>
    <p:extLst>
      <p:ext uri="{BB962C8B-B14F-4D97-AF65-F5344CB8AC3E}">
        <p14:creationId xmlns:p14="http://schemas.microsoft.com/office/powerpoint/2010/main" val="409941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0DB02BD-FF61-4042-BC21-4EFF543EC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F647A9A-7F7F-40F9-8609-4CFE29AE8F8D}"/>
              </a:ext>
            </a:extLst>
          </p:cNvPr>
          <p:cNvSpPr>
            <a:spLocks noGrp="1"/>
          </p:cNvSpPr>
          <p:nvPr>
            <p:ph type="title"/>
          </p:nvPr>
        </p:nvSpPr>
        <p:spPr>
          <a:xfrm>
            <a:off x="8382000" y="1524000"/>
            <a:ext cx="3298520" cy="3810000"/>
          </a:xfrm>
        </p:spPr>
        <p:txBody>
          <a:bodyPr vert="horz" lIns="91440" tIns="45720" rIns="91440" bIns="45720" rtlCol="0" anchor="ctr" anchorCtr="0">
            <a:normAutofit/>
          </a:bodyPr>
          <a:lstStyle/>
          <a:p>
            <a:r>
              <a:rPr lang="en-US" b="1" kern="1200">
                <a:solidFill>
                  <a:srgbClr val="EF7F9B"/>
                </a:solidFill>
                <a:latin typeface="Arial"/>
                <a:cs typeface="Arial"/>
              </a:rPr>
              <a:t>ΑΛΚΕΝΙΑ</a:t>
            </a:r>
            <a:br>
              <a:rPr lang="en-US" b="1" kern="1200" dirty="0">
                <a:solidFill>
                  <a:srgbClr val="EF7F9B"/>
                </a:solidFill>
                <a:latin typeface="Arial"/>
              </a:rPr>
            </a:br>
            <a:r>
              <a:rPr lang="en-US" b="1" kern="1200">
                <a:solidFill>
                  <a:srgbClr val="EF7F9B"/>
                </a:solidFill>
                <a:latin typeface="Arial"/>
                <a:cs typeface="Arial"/>
              </a:rPr>
              <a:t>ΟΛΕΦΙΝΕΣ</a:t>
            </a:r>
          </a:p>
        </p:txBody>
      </p:sp>
      <p:sp>
        <p:nvSpPr>
          <p:cNvPr id="46" name="Freeform: Shape 45">
            <a:extLst>
              <a:ext uri="{FF2B5EF4-FFF2-40B4-BE49-F238E27FC236}">
                <a16:creationId xmlns:a16="http://schemas.microsoft.com/office/drawing/2014/main" id="{06EE00CB-BDE3-434E-81A3-3A5045FA6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126284"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A5A46730-76F8-4230-A44E-BC7ED89623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126284"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31" name="TextBox 3">
            <a:extLst>
              <a:ext uri="{FF2B5EF4-FFF2-40B4-BE49-F238E27FC236}">
                <a16:creationId xmlns:a16="http://schemas.microsoft.com/office/drawing/2014/main" id="{93BC225C-CC7C-4DD6-81DC-C17B652285CE}"/>
              </a:ext>
            </a:extLst>
          </p:cNvPr>
          <p:cNvGraphicFramePr/>
          <p:nvPr>
            <p:extLst>
              <p:ext uri="{D42A27DB-BD31-4B8C-83A1-F6EECF244321}">
                <p14:modId xmlns:p14="http://schemas.microsoft.com/office/powerpoint/2010/main" val="3282775739"/>
              </p:ext>
            </p:extLst>
          </p:nvPr>
        </p:nvGraphicFramePr>
        <p:xfrm>
          <a:off x="793315" y="918575"/>
          <a:ext cx="6096000" cy="533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57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graphicEl>
                                              <a:dgm id="{BFB51E85-0A68-474E-93B5-9A9B6A8F039A}"/>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graphicEl>
                                              <a:dgm id="{99E09EEF-50E2-4534-8435-F9BA87E1ACC6}"/>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graphicEl>
                                              <a:dgm id="{29AED592-FCEB-44FD-9804-92A0B33A22CD}"/>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graphicEl>
                                              <a:dgm id="{A6FF4952-4A75-4934-813D-408CBE063DD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B0479F5-59EA-43F3-BAFC-2606376E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Τίτλος 1">
            <a:extLst>
              <a:ext uri="{FF2B5EF4-FFF2-40B4-BE49-F238E27FC236}">
                <a16:creationId xmlns:a16="http://schemas.microsoft.com/office/drawing/2014/main" id="{A29133A2-8004-4733-9A66-4290B6B54FF2}"/>
              </a:ext>
            </a:extLst>
          </p:cNvPr>
          <p:cNvSpPr txBox="1">
            <a:spLocks/>
          </p:cNvSpPr>
          <p:nvPr/>
        </p:nvSpPr>
        <p:spPr>
          <a:xfrm>
            <a:off x="762000" y="1528717"/>
            <a:ext cx="3810000" cy="3805283"/>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kern="1200">
                <a:solidFill>
                  <a:schemeClr val="tx1"/>
                </a:solidFill>
                <a:latin typeface="+mj-lt"/>
                <a:ea typeface="+mj-ea"/>
                <a:cs typeface="+mj-cs"/>
              </a:rPr>
              <a:t>ΑΛΚΕΝΙΑ   C</a:t>
            </a:r>
            <a:r>
              <a:rPr lang="en-US" kern="1200" baseline="-25000">
                <a:solidFill>
                  <a:schemeClr val="tx1"/>
                </a:solidFill>
                <a:latin typeface="+mj-lt"/>
                <a:ea typeface="+mj-ea"/>
                <a:cs typeface="+mj-cs"/>
              </a:rPr>
              <a:t>ν</a:t>
            </a:r>
            <a:r>
              <a:rPr lang="en-US" kern="1200">
                <a:solidFill>
                  <a:schemeClr val="tx1"/>
                </a:solidFill>
                <a:latin typeface="+mj-lt"/>
                <a:ea typeface="+mj-ea"/>
                <a:cs typeface="+mj-cs"/>
              </a:rPr>
              <a:t>Η</a:t>
            </a:r>
            <a:r>
              <a:rPr lang="en-US" kern="1200" baseline="-25000">
                <a:solidFill>
                  <a:schemeClr val="tx1"/>
                </a:solidFill>
                <a:latin typeface="+mj-lt"/>
                <a:ea typeface="+mj-ea"/>
                <a:cs typeface="+mj-cs"/>
              </a:rPr>
              <a:t>2ν</a:t>
            </a:r>
          </a:p>
        </p:txBody>
      </p:sp>
      <p:graphicFrame>
        <p:nvGraphicFramePr>
          <p:cNvPr id="14" name="Θέση περιεχομένου 2">
            <a:extLst>
              <a:ext uri="{FF2B5EF4-FFF2-40B4-BE49-F238E27FC236}">
                <a16:creationId xmlns:a16="http://schemas.microsoft.com/office/drawing/2014/main" id="{A6DA828F-BC07-4505-9069-80189E3FE59E}"/>
              </a:ext>
            </a:extLst>
          </p:cNvPr>
          <p:cNvGraphicFramePr>
            <a:graphicFrameLocks noGrp="1"/>
          </p:cNvGraphicFramePr>
          <p:nvPr>
            <p:ph idx="1"/>
            <p:extLst>
              <p:ext uri="{D42A27DB-BD31-4B8C-83A1-F6EECF244321}">
                <p14:modId xmlns:p14="http://schemas.microsoft.com/office/powerpoint/2010/main" val="2436037158"/>
              </p:ext>
            </p:extLst>
          </p:nvPr>
        </p:nvGraphicFramePr>
        <p:xfrm>
          <a:off x="4572000" y="761999"/>
          <a:ext cx="6858000" cy="5343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351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graphicEl>
                                              <a:dgm id="{45E575A5-E6FE-42F8-97E0-A106D7B28B9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graphicEl>
                                              <a:dgm id="{34FBDF83-AD75-4969-8E58-7EB77170E5E5}"/>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graphicEl>
                                              <a:dgm id="{DADF75A5-4E52-475A-903E-0963D31723B9}"/>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graphicEl>
                                              <a:dgm id="{4D2BD5E2-E69A-4D74-9323-1324C0D585E1}"/>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graphicEl>
                                              <a:dgm id="{FC220FB3-681F-4403-A9CA-C5B4605D563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graphicEl>
                                              <a:dgm id="{DD1A14B3-5B2C-48DD-AE73-900B891C3830}"/>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graphicEl>
                                              <a:dgm id="{55912C0D-8FF2-4E8C-85EA-12620EA192C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14" grpId="0">
        <p:bldSub>
          <a:bldDgm bld="one"/>
        </p:bldSub>
      </p:bldGraphic>
    </p:bldLst>
  </p:timing>
</p:sld>
</file>

<file path=ppt/theme/theme1.xml><?xml version="1.0" encoding="utf-8"?>
<a:theme xmlns:a="http://schemas.openxmlformats.org/drawingml/2006/main" name="TornVTI">
  <a:themeElements>
    <a:clrScheme name="Custom 1">
      <a:dk1>
        <a:sysClr val="windowText" lastClr="000000"/>
      </a:dk1>
      <a:lt1>
        <a:sysClr val="window" lastClr="FFFFFF"/>
      </a:lt1>
      <a:dk2>
        <a:srgbClr val="131523"/>
      </a:dk2>
      <a:lt2>
        <a:srgbClr val="E7E6E6"/>
      </a:lt2>
      <a:accent1>
        <a:srgbClr val="3FB96C"/>
      </a:accent1>
      <a:accent2>
        <a:srgbClr val="699EFA"/>
      </a:accent2>
      <a:accent3>
        <a:srgbClr val="8039C1"/>
      </a:accent3>
      <a:accent4>
        <a:srgbClr val="D1971A"/>
      </a:accent4>
      <a:accent5>
        <a:srgbClr val="E62B59"/>
      </a:accent5>
      <a:accent6>
        <a:srgbClr val="9CA2AB"/>
      </a:accent6>
      <a:hlink>
        <a:srgbClr val="FFFFFF"/>
      </a:hlink>
      <a:folHlink>
        <a:srgbClr val="57618E"/>
      </a:folHlink>
    </a:clrScheme>
    <a:fontScheme name="Torn">
      <a:majorFont>
        <a:latin typeface="Impact"/>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Ευρεία οθόνη</PresentationFormat>
  <Paragraphs>0</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TornVTI</vt:lpstr>
      <vt:lpstr>ΥΔΡΟΓΟΝΑΝΘΡΑΚΕΣ</vt:lpstr>
      <vt:lpstr>ΥΔΡΟΓΟΝΑΝΘΡΑΚΕΣ</vt:lpstr>
      <vt:lpstr>ΑΛΚΑΝΙΑ ΠΑΡΑΦΙΝΕΣ</vt:lpstr>
      <vt:lpstr>ΑΛΚΑΝΙΑ   CνΗ2ν+2</vt:lpstr>
      <vt:lpstr>ΦΥΣΙΚΟ ΑΕΡΙΟ-ΜΕΘΑΝΙΟ</vt:lpstr>
      <vt:lpstr>Παρουσίαση του PowerPoint</vt:lpstr>
      <vt:lpstr>ΦΥΣΙΚΕΣ ΙΔΙΟΤΗΤΕΣ ΑΛΚΑΝΙΩΝ</vt:lpstr>
      <vt:lpstr>ΑΛΚΕΝΙΑ ΟΛΕΦΙΝΕΣ</vt:lpstr>
      <vt:lpstr>Παρουσίαση του PowerPoint</vt:lpstr>
      <vt:lpstr>ΑΙΘΕΝΙΟ-ΑΙΘΥΛΕΝΙΟ</vt:lpstr>
      <vt:lpstr>ΑΙΘΕΝΙΟ-ΒΙΟΜΗΧΑΝΙΚΕΣ ΧΡΗΣΕΙΣ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
  <cp:lastModifiedBy/>
  <cp:revision>559</cp:revision>
  <dcterms:created xsi:type="dcterms:W3CDTF">2021-05-31T12:02:10Z</dcterms:created>
  <dcterms:modified xsi:type="dcterms:W3CDTF">2021-05-31T15:48:53Z</dcterms:modified>
</cp:coreProperties>
</file>