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540" y="-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0DE7F-0DED-435D-99BB-29CDB8780CD0}" type="datetimeFigureOut">
              <a:rPr lang="el-GR" smtClean="0"/>
              <a:t>29/3/2022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7885-5D64-45A4-BBB2-10602CDAF0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5954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0DE7F-0DED-435D-99BB-29CDB8780CD0}" type="datetimeFigureOut">
              <a:rPr lang="el-GR" smtClean="0"/>
              <a:t>29/3/2022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7885-5D64-45A4-BBB2-10602CDAF0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5590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0DE7F-0DED-435D-99BB-29CDB8780CD0}" type="datetimeFigureOut">
              <a:rPr lang="el-GR" smtClean="0"/>
              <a:t>29/3/2022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7885-5D64-45A4-BBB2-10602CDAF0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086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0DE7F-0DED-435D-99BB-29CDB8780CD0}" type="datetimeFigureOut">
              <a:rPr lang="el-GR" smtClean="0"/>
              <a:t>29/3/2022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7885-5D64-45A4-BBB2-10602CDAF0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3620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0DE7F-0DED-435D-99BB-29CDB8780CD0}" type="datetimeFigureOut">
              <a:rPr lang="el-GR" smtClean="0"/>
              <a:t>29/3/2022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7885-5D64-45A4-BBB2-10602CDAF0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5612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0DE7F-0DED-435D-99BB-29CDB8780CD0}" type="datetimeFigureOut">
              <a:rPr lang="el-GR" smtClean="0"/>
              <a:t>29/3/2022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7885-5D64-45A4-BBB2-10602CDAF0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903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0DE7F-0DED-435D-99BB-29CDB8780CD0}" type="datetimeFigureOut">
              <a:rPr lang="el-GR" smtClean="0"/>
              <a:t>29/3/2022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7885-5D64-45A4-BBB2-10602CDAF0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1012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0DE7F-0DED-435D-99BB-29CDB8780CD0}" type="datetimeFigureOut">
              <a:rPr lang="el-GR" smtClean="0"/>
              <a:t>29/3/2022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7885-5D64-45A4-BBB2-10602CDAF0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4061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0DE7F-0DED-435D-99BB-29CDB8780CD0}" type="datetimeFigureOut">
              <a:rPr lang="el-GR" smtClean="0"/>
              <a:t>29/3/2022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7885-5D64-45A4-BBB2-10602CDAF0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750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0DE7F-0DED-435D-99BB-29CDB8780CD0}" type="datetimeFigureOut">
              <a:rPr lang="el-GR" smtClean="0"/>
              <a:t>29/3/2022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7885-5D64-45A4-BBB2-10602CDAF0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6302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0DE7F-0DED-435D-99BB-29CDB8780CD0}" type="datetimeFigureOut">
              <a:rPr lang="el-GR" smtClean="0"/>
              <a:t>29/3/2022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7885-5D64-45A4-BBB2-10602CDAF0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9812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0DE7F-0DED-435D-99BB-29CDB8780CD0}" type="datetimeFigureOut">
              <a:rPr lang="el-GR" smtClean="0"/>
              <a:t>29/3/2022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77885-5D64-45A4-BBB2-10602CDAF0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1374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6662" y="169817"/>
            <a:ext cx="6235337" cy="6688183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409302" y="5431024"/>
            <a:ext cx="52730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0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Ο Χριστός φέρων τον Σταυρόν</a:t>
            </a:r>
            <a:r>
              <a:rPr lang="el-GR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l-GR" b="0" i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1580,</a:t>
            </a:r>
          </a:p>
          <a:p>
            <a:r>
              <a:rPr lang="el-GR" b="0" i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l-GR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Νέα Υόρκη, Μητροπολιτικό Μουσείο</a:t>
            </a:r>
            <a:endParaRPr lang="el-GR" dirty="0"/>
          </a:p>
        </p:txBody>
      </p:sp>
      <p:sp>
        <p:nvSpPr>
          <p:cNvPr id="4" name="Ορθογώνιο 3"/>
          <p:cNvSpPr/>
          <p:nvPr/>
        </p:nvSpPr>
        <p:spPr>
          <a:xfrm>
            <a:off x="0" y="283760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24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Ο </a:t>
            </a:r>
            <a:r>
              <a:rPr lang="el-GR" sz="2400" b="1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Δομήνικος Θεοτοκόπουλος</a:t>
            </a:r>
            <a:r>
              <a:rPr lang="el-GR" sz="24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r>
              <a:rPr lang="el-GR" sz="24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(Ηράκλειο Κρήτης, 1 Οκτωβρίου 1541- </a:t>
            </a:r>
          </a:p>
          <a:p>
            <a:r>
              <a:rPr lang="el-GR" sz="24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Τολέδο, 7 Απριλίου), </a:t>
            </a:r>
          </a:p>
          <a:p>
            <a:r>
              <a:rPr lang="el-GR" sz="24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γνωστός επίσης με το ισπανικό προσωνύμιο</a:t>
            </a:r>
          </a:p>
          <a:p>
            <a:r>
              <a:rPr lang="el-GR" sz="24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l-GR" sz="2400" b="1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El Greco</a:t>
            </a:r>
            <a:r>
              <a:rPr lang="el-GR" sz="24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που σημαίνει </a:t>
            </a:r>
            <a:r>
              <a:rPr lang="el-GR" sz="2400" b="0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Ο Έλληνας</a:t>
            </a:r>
            <a:r>
              <a:rPr lang="el-GR" sz="24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, ήταν Κρητικός ζωγράφος, γλύπτης και αρχιτέκτονας  της ισπανικής Αναγέννησης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533670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6248400" cy="6731000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292100" y="507643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2400" b="1" dirty="0" smtClean="0"/>
              <a:t>Ο Θεοφάνης ο Έλληνας </a:t>
            </a:r>
            <a:r>
              <a:rPr lang="el-GR" sz="2400" dirty="0" smtClean="0"/>
              <a:t>( περ. 1340-1410) </a:t>
            </a:r>
          </a:p>
          <a:p>
            <a:r>
              <a:rPr lang="el-GR" sz="2400" dirty="0" smtClean="0"/>
              <a:t>ήταν Βυζαντινός ζωγράφος του ύστερου Μεσαίωνα που μεγαλούργησε ως αγιογράφος.</a:t>
            </a:r>
          </a:p>
          <a:p>
            <a:endParaRPr lang="el-GR" sz="2400" dirty="0" smtClean="0"/>
          </a:p>
          <a:p>
            <a:r>
              <a:rPr lang="el-GR" sz="2400" dirty="0" smtClean="0"/>
              <a:t>Γεννήθηκε στην Κωνσταντινούπολη, αλλά έζησε το μεγαλύτερο μέρος του βίου του </a:t>
            </a:r>
          </a:p>
          <a:p>
            <a:r>
              <a:rPr lang="el-GR" sz="2400" dirty="0" smtClean="0"/>
              <a:t>στη Φεουδαλική Δημοκρατία </a:t>
            </a:r>
          </a:p>
          <a:p>
            <a:r>
              <a:rPr lang="el-GR" sz="2400" dirty="0" smtClean="0"/>
              <a:t>του Νόβγκοροντ και τη Μοσχοβία. </a:t>
            </a:r>
          </a:p>
          <a:p>
            <a:r>
              <a:rPr lang="el-GR" sz="2400" dirty="0" smtClean="0"/>
              <a:t>Πολλά από τα έργα του θεωρούνται</a:t>
            </a:r>
          </a:p>
          <a:p>
            <a:r>
              <a:rPr lang="el-GR" sz="2400" dirty="0" smtClean="0"/>
              <a:t> θεμελιακά για τη ρωσική αγιογραφία, ενώ μεταξύ άλλων μαθητής του υπήρξε ο σπουδαίος Αντρέι Ρουμπλιόφ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Ορθογώνιο 3"/>
          <p:cNvSpPr/>
          <p:nvPr/>
        </p:nvSpPr>
        <p:spPr>
          <a:xfrm>
            <a:off x="2836784" y="6006068"/>
            <a:ext cx="2327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Κοίμηση της Θεοτόκου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16036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5699" y="184150"/>
            <a:ext cx="5816601" cy="6489700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177800" y="184150"/>
            <a:ext cx="581660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b="1" dirty="0" smtClean="0"/>
              <a:t>Ο Αντρέι Ρουμπλιόφ </a:t>
            </a:r>
          </a:p>
          <a:p>
            <a:r>
              <a:rPr lang="el-GR" sz="2400" dirty="0" smtClean="0"/>
              <a:t>(1360 - 17 Οκτωβρίου 1428)</a:t>
            </a:r>
          </a:p>
          <a:p>
            <a:r>
              <a:rPr lang="el-GR" sz="2400" dirty="0" smtClean="0"/>
              <a:t> θεωρείται ο κορυφαίος Ρώσος αγιογράφος του Μεσαίωνα και θεωρείται ένας από τους μεγαλύτερους του κόσμου. </a:t>
            </a:r>
          </a:p>
          <a:p>
            <a:r>
              <a:rPr lang="el-GR" sz="2400" dirty="0" smtClean="0"/>
              <a:t>Το έργο για το οποίο αναγνωρίζεται ως ένας από τους κορυφαίους Ορθόδοξους αγιογράφους, είναι η εικόνα της Αγίας Τριάδος, η οποία είναι το αριστούργημα της ρωσικής εικονογραφικής τέχνης. </a:t>
            </a:r>
          </a:p>
          <a:p>
            <a:r>
              <a:rPr lang="el-GR" sz="2400" dirty="0" smtClean="0"/>
              <a:t>Η εικόνα της Αγίας Τριάδος, γνωστή ως «</a:t>
            </a:r>
            <a:r>
              <a:rPr lang="el-GR" sz="2400" b="1" dirty="0" smtClean="0"/>
              <a:t>Φιλοξενία του Αβραάμ</a:t>
            </a:r>
            <a:r>
              <a:rPr lang="el-GR" sz="2400" dirty="0" smtClean="0"/>
              <a:t>», διακρίνεται για τη σύνθεση, τον ρυθμό, τον φωτισμό, την αρμονία, την καθαρότητα και την απλότητα.</a:t>
            </a:r>
          </a:p>
          <a:p>
            <a:endParaRPr lang="el-GR" dirty="0"/>
          </a:p>
        </p:txBody>
      </p:sp>
      <p:sp>
        <p:nvSpPr>
          <p:cNvPr id="4" name="Ορθογώνιο 3"/>
          <p:cNvSpPr/>
          <p:nvPr/>
        </p:nvSpPr>
        <p:spPr>
          <a:xfrm>
            <a:off x="3542205" y="5847834"/>
            <a:ext cx="2398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Φιλοξενία του Αβραάμ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343837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177</Words>
  <Application>Microsoft Office PowerPoint</Application>
  <PresentationFormat>Ευρεία οθόνη</PresentationFormat>
  <Paragraphs>22</Paragraphs>
  <Slides>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Θέμα του Office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4</cp:revision>
  <dcterms:created xsi:type="dcterms:W3CDTF">2022-03-29T15:35:50Z</dcterms:created>
  <dcterms:modified xsi:type="dcterms:W3CDTF">2022-03-29T16:01:32Z</dcterms:modified>
</cp:coreProperties>
</file>