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95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59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8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62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61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0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01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0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50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30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8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DE7F-0DED-435D-99BB-29CDB8780CD0}" type="datetimeFigureOut">
              <a:rPr lang="el-GR" smtClean="0"/>
              <a:t>29/3/2022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7885-5D64-45A4-BBB2-10602CDAF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37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62" y="169817"/>
            <a:ext cx="6235337" cy="668818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09302" y="5431024"/>
            <a:ext cx="527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 Χριστός φέρων τον Σταυρόν</a:t>
            </a:r>
            <a:r>
              <a:rPr lang="el-G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l-GR" b="0" i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1580,</a:t>
            </a:r>
          </a:p>
          <a:p>
            <a:r>
              <a:rPr lang="el-GR" b="0" i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Νέα Υόρκη, Μητροπολιτικό Μουσείο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0" y="28376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 </a:t>
            </a:r>
            <a:r>
              <a:rPr lang="el-GR" sz="2400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Δομήνικος Θεοτοκόπουλος</a:t>
            </a:r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(Ηράκλειο Κρήτης, 1 Οκτωβρίου 1541- </a:t>
            </a:r>
          </a:p>
          <a:p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Τολέδο, 7 Απριλίου), </a:t>
            </a:r>
          </a:p>
          <a:p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γνωστός επίσης με το ισπανικό προσωνύμιο</a:t>
            </a:r>
          </a:p>
          <a:p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400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 Greco</a:t>
            </a:r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που σημαίνει </a:t>
            </a:r>
            <a:r>
              <a:rPr lang="el-GR" sz="2400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 Έλληνας</a:t>
            </a:r>
            <a:r>
              <a:rPr lang="el-GR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, ήταν Κρητικός ζωγράφος, γλύπτης και αρχιτέκτονας  της ισπανικής Αναγέννησης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3367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6248400" cy="6731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92100" y="5076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1" dirty="0" smtClean="0"/>
              <a:t>Ο Θεοφάνης ο Έλληνας </a:t>
            </a:r>
            <a:r>
              <a:rPr lang="el-GR" sz="2400" dirty="0" smtClean="0"/>
              <a:t>( περ. 1340-1410) </a:t>
            </a:r>
          </a:p>
          <a:p>
            <a:r>
              <a:rPr lang="el-GR" sz="2400" dirty="0" smtClean="0"/>
              <a:t>ήταν Βυζαντινός ζωγράφος του ύστερου Μεσαίωνα που μεγαλούργησε ως αγιογράφος.</a:t>
            </a:r>
          </a:p>
          <a:p>
            <a:endParaRPr lang="el-GR" sz="2400" dirty="0" smtClean="0"/>
          </a:p>
          <a:p>
            <a:r>
              <a:rPr lang="el-GR" sz="2400" dirty="0" smtClean="0"/>
              <a:t>Γεννήθηκε στην Κωνσταντινούπολη, αλλά έζησε το μεγαλύτερο μέρος του βίου του </a:t>
            </a:r>
          </a:p>
          <a:p>
            <a:r>
              <a:rPr lang="el-GR" sz="2400" dirty="0" smtClean="0"/>
              <a:t>στη Φεουδαλική Δημοκρατία </a:t>
            </a:r>
          </a:p>
          <a:p>
            <a:r>
              <a:rPr lang="el-GR" sz="2400" dirty="0" smtClean="0"/>
              <a:t>του Νόβγκοροντ και τη Μοσχοβία. </a:t>
            </a:r>
          </a:p>
          <a:p>
            <a:r>
              <a:rPr lang="el-GR" sz="2400" dirty="0" smtClean="0"/>
              <a:t>Πολλά από τα έργα του θεωρούνται</a:t>
            </a:r>
          </a:p>
          <a:p>
            <a:r>
              <a:rPr lang="el-GR" sz="2400" dirty="0" smtClean="0"/>
              <a:t> θεμελιακά για τη ρωσική αγιογραφία, ενώ μεταξύ άλλων μαθητής του υπήρξε ο σπουδαίος Αντρέι Ρουμπλιόφ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836784" y="6006068"/>
            <a:ext cx="232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Κοίμηση της Θεοτόκου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03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99" y="184150"/>
            <a:ext cx="5816601" cy="64897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7800" y="184150"/>
            <a:ext cx="5816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Ο Αντρέι Ρουμπλιόφ </a:t>
            </a:r>
          </a:p>
          <a:p>
            <a:r>
              <a:rPr lang="el-GR" sz="2400" dirty="0" smtClean="0"/>
              <a:t>(1360 - 17 Οκτωβρίου 1428)</a:t>
            </a:r>
          </a:p>
          <a:p>
            <a:r>
              <a:rPr lang="el-GR" sz="2400" dirty="0" smtClean="0"/>
              <a:t> θεωρείται ο κορυφαίος Ρώσος αγιογράφος του Μεσαίωνα και θεωρείται ένας από τους μεγαλύτερους του κόσμου. </a:t>
            </a:r>
          </a:p>
          <a:p>
            <a:r>
              <a:rPr lang="el-GR" sz="2400" dirty="0" smtClean="0"/>
              <a:t>Το έργο για το οποίο αναγνωρίζεται ως ένας από τους κορυφαίους Ορθόδοξους αγιογράφους, είναι η εικόνα της Αγίας Τριάδος, η οποία είναι το αριστούργημα της ρωσικής εικονογραφικής τέχνης. </a:t>
            </a:r>
          </a:p>
          <a:p>
            <a:r>
              <a:rPr lang="el-GR" sz="2400" dirty="0" smtClean="0"/>
              <a:t>Η εικόνα της Αγίας Τριάδος, γνωστή ως «</a:t>
            </a:r>
            <a:r>
              <a:rPr lang="el-GR" sz="2400" b="1" dirty="0" smtClean="0"/>
              <a:t>Φιλοξενία του Αβραάμ</a:t>
            </a:r>
            <a:r>
              <a:rPr lang="el-GR" sz="2400" dirty="0" smtClean="0"/>
              <a:t>», διακρίνεται για τη σύνθεση, τον ρυθμό, τον φωτισμό, την αρμονία, την καθαρότητα και την απλότητα.</a:t>
            </a:r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542205" y="5847834"/>
            <a:ext cx="239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Φιλοξενία του Αβραάμ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34383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177</Words>
  <Application>Microsoft Office PowerPoint</Application>
  <PresentationFormat>Ευρεία οθόνη</PresentationFormat>
  <Paragraphs>22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</cp:revision>
  <dcterms:created xsi:type="dcterms:W3CDTF">2022-03-29T15:35:50Z</dcterms:created>
  <dcterms:modified xsi:type="dcterms:W3CDTF">2022-03-29T16:01:32Z</dcterms:modified>
</cp:coreProperties>
</file>