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Lst>
  <p:sldIdLst>
    <p:sldId id="344" r:id="rId13"/>
    <p:sldId id="266" r:id="rId14"/>
    <p:sldId id="278" r:id="rId15"/>
    <p:sldId id="301" r:id="rId16"/>
    <p:sldId id="270" r:id="rId17"/>
    <p:sldId id="302" r:id="rId18"/>
    <p:sldId id="256" r:id="rId19"/>
    <p:sldId id="263" r:id="rId20"/>
    <p:sldId id="257" r:id="rId21"/>
    <p:sldId id="259" r:id="rId22"/>
    <p:sldId id="275" r:id="rId23"/>
    <p:sldId id="260" r:id="rId24"/>
    <p:sldId id="262" r:id="rId25"/>
    <p:sldId id="261" r:id="rId26"/>
    <p:sldId id="264" r:id="rId27"/>
    <p:sldId id="303" r:id="rId28"/>
    <p:sldId id="282" r:id="rId29"/>
    <p:sldId id="267" r:id="rId30"/>
    <p:sldId id="271" r:id="rId31"/>
    <p:sldId id="268" r:id="rId32"/>
    <p:sldId id="288" r:id="rId33"/>
    <p:sldId id="297" r:id="rId34"/>
    <p:sldId id="296" r:id="rId35"/>
    <p:sldId id="295" r:id="rId36"/>
    <p:sldId id="298" r:id="rId37"/>
    <p:sldId id="272" r:id="rId38"/>
    <p:sldId id="265" r:id="rId39"/>
    <p:sldId id="273" r:id="rId40"/>
    <p:sldId id="269" r:id="rId41"/>
    <p:sldId id="289" r:id="rId42"/>
    <p:sldId id="299" r:id="rId43"/>
    <p:sldId id="276" r:id="rId44"/>
    <p:sldId id="277" r:id="rId45"/>
    <p:sldId id="290" r:id="rId46"/>
    <p:sldId id="291" r:id="rId47"/>
    <p:sldId id="274" r:id="rId48"/>
    <p:sldId id="292" r:id="rId49"/>
    <p:sldId id="293" r:id="rId50"/>
    <p:sldId id="294" r:id="rId51"/>
  </p:sldIdLst>
  <p:sldSz cx="13004800" cy="9753600"/>
  <p:notesSz cx="6858000" cy="9144000"/>
  <p:defaultTextStyle>
    <a:defPPr>
      <a:defRPr lang="en-US"/>
    </a:defPPr>
    <a:lvl1pPr algn="ctr" rtl="0" fontAlgn="base">
      <a:spcBef>
        <a:spcPct val="0"/>
      </a:spcBef>
      <a:spcAft>
        <a:spcPct val="0"/>
      </a:spcAft>
      <a:defRPr sz="4200" kern="1200">
        <a:solidFill>
          <a:srgbClr val="FFFFFF"/>
        </a:solidFill>
        <a:latin typeface="Chalkboard" charset="0"/>
        <a:ea typeface="+mn-ea"/>
        <a:cs typeface="Heiti TC Light" charset="0"/>
        <a:sym typeface="Chalkboard" charset="0"/>
      </a:defRPr>
    </a:lvl1pPr>
    <a:lvl2pPr marL="457200" algn="ctr" rtl="0" fontAlgn="base">
      <a:spcBef>
        <a:spcPct val="0"/>
      </a:spcBef>
      <a:spcAft>
        <a:spcPct val="0"/>
      </a:spcAft>
      <a:defRPr sz="4200" kern="1200">
        <a:solidFill>
          <a:srgbClr val="FFFFFF"/>
        </a:solidFill>
        <a:latin typeface="Chalkboard" charset="0"/>
        <a:ea typeface="+mn-ea"/>
        <a:cs typeface="Heiti TC Light" charset="0"/>
        <a:sym typeface="Chalkboard" charset="0"/>
      </a:defRPr>
    </a:lvl2pPr>
    <a:lvl3pPr marL="914400" algn="ctr" rtl="0" fontAlgn="base">
      <a:spcBef>
        <a:spcPct val="0"/>
      </a:spcBef>
      <a:spcAft>
        <a:spcPct val="0"/>
      </a:spcAft>
      <a:defRPr sz="4200" kern="1200">
        <a:solidFill>
          <a:srgbClr val="FFFFFF"/>
        </a:solidFill>
        <a:latin typeface="Chalkboard" charset="0"/>
        <a:ea typeface="+mn-ea"/>
        <a:cs typeface="Heiti TC Light" charset="0"/>
        <a:sym typeface="Chalkboard" charset="0"/>
      </a:defRPr>
    </a:lvl3pPr>
    <a:lvl4pPr marL="1371600" algn="ctr" rtl="0" fontAlgn="base">
      <a:spcBef>
        <a:spcPct val="0"/>
      </a:spcBef>
      <a:spcAft>
        <a:spcPct val="0"/>
      </a:spcAft>
      <a:defRPr sz="4200" kern="1200">
        <a:solidFill>
          <a:srgbClr val="FFFFFF"/>
        </a:solidFill>
        <a:latin typeface="Chalkboard" charset="0"/>
        <a:ea typeface="+mn-ea"/>
        <a:cs typeface="Heiti TC Light" charset="0"/>
        <a:sym typeface="Chalkboard" charset="0"/>
      </a:defRPr>
    </a:lvl4pPr>
    <a:lvl5pPr marL="1828800" algn="ctr" rtl="0" fontAlgn="base">
      <a:spcBef>
        <a:spcPct val="0"/>
      </a:spcBef>
      <a:spcAft>
        <a:spcPct val="0"/>
      </a:spcAft>
      <a:defRPr sz="4200" kern="1200">
        <a:solidFill>
          <a:srgbClr val="FFFFFF"/>
        </a:solidFill>
        <a:latin typeface="Chalkboard" charset="0"/>
        <a:ea typeface="+mn-ea"/>
        <a:cs typeface="Heiti TC Light" charset="0"/>
        <a:sym typeface="Chalkboard" charset="0"/>
      </a:defRPr>
    </a:lvl5pPr>
    <a:lvl6pPr marL="2286000" algn="l" defTabSz="914400" rtl="0" eaLnBrk="1" latinLnBrk="0" hangingPunct="1">
      <a:defRPr sz="4200" kern="1200">
        <a:solidFill>
          <a:srgbClr val="FFFFFF"/>
        </a:solidFill>
        <a:latin typeface="Chalkboard" charset="0"/>
        <a:ea typeface="+mn-ea"/>
        <a:cs typeface="Heiti TC Light" charset="0"/>
        <a:sym typeface="Chalkboard" charset="0"/>
      </a:defRPr>
    </a:lvl6pPr>
    <a:lvl7pPr marL="2743200" algn="l" defTabSz="914400" rtl="0" eaLnBrk="1" latinLnBrk="0" hangingPunct="1">
      <a:defRPr sz="4200" kern="1200">
        <a:solidFill>
          <a:srgbClr val="FFFFFF"/>
        </a:solidFill>
        <a:latin typeface="Chalkboard" charset="0"/>
        <a:ea typeface="+mn-ea"/>
        <a:cs typeface="Heiti TC Light" charset="0"/>
        <a:sym typeface="Chalkboard" charset="0"/>
      </a:defRPr>
    </a:lvl7pPr>
    <a:lvl8pPr marL="3200400" algn="l" defTabSz="914400" rtl="0" eaLnBrk="1" latinLnBrk="0" hangingPunct="1">
      <a:defRPr sz="4200" kern="1200">
        <a:solidFill>
          <a:srgbClr val="FFFFFF"/>
        </a:solidFill>
        <a:latin typeface="Chalkboard" charset="0"/>
        <a:ea typeface="+mn-ea"/>
        <a:cs typeface="Heiti TC Light" charset="0"/>
        <a:sym typeface="Chalkboard" charset="0"/>
      </a:defRPr>
    </a:lvl8pPr>
    <a:lvl9pPr marL="3657600" algn="l" defTabSz="914400" rtl="0" eaLnBrk="1" latinLnBrk="0" hangingPunct="1">
      <a:defRPr sz="4200" kern="1200">
        <a:solidFill>
          <a:srgbClr val="FFFFFF"/>
        </a:solidFill>
        <a:latin typeface="Chalkboard" charset="0"/>
        <a:ea typeface="+mn-ea"/>
        <a:cs typeface="Heiti TC Light" charset="0"/>
        <a:sym typeface="Chalkboard"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p:cViewPr varScale="1">
        <p:scale>
          <a:sx n="86" d="100"/>
          <a:sy n="86" d="100"/>
        </p:scale>
        <p:origin x="-120" y="-1168"/>
      </p:cViewPr>
      <p:guideLst>
        <p:guide orient="horz" pos="3072"/>
        <p:guide pos="4096"/>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 /><Relationship Id="rId18" Type="http://schemas.openxmlformats.org/officeDocument/2006/relationships/slide" Target="slides/slide6.xml" /><Relationship Id="rId26" Type="http://schemas.openxmlformats.org/officeDocument/2006/relationships/slide" Target="slides/slide14.xml" /><Relationship Id="rId39" Type="http://schemas.openxmlformats.org/officeDocument/2006/relationships/slide" Target="slides/slide27.xml" /><Relationship Id="rId21" Type="http://schemas.openxmlformats.org/officeDocument/2006/relationships/slide" Target="slides/slide9.xml" /><Relationship Id="rId34" Type="http://schemas.openxmlformats.org/officeDocument/2006/relationships/slide" Target="slides/slide22.xml" /><Relationship Id="rId42" Type="http://schemas.openxmlformats.org/officeDocument/2006/relationships/slide" Target="slides/slide30.xml" /><Relationship Id="rId47" Type="http://schemas.openxmlformats.org/officeDocument/2006/relationships/slide" Target="slides/slide35.xml" /><Relationship Id="rId50" Type="http://schemas.openxmlformats.org/officeDocument/2006/relationships/slide" Target="slides/slide38.xml" /><Relationship Id="rId55" Type="http://schemas.openxmlformats.org/officeDocument/2006/relationships/tableStyles" Target="tableStyles.xml" /><Relationship Id="rId7" Type="http://schemas.openxmlformats.org/officeDocument/2006/relationships/slideMaster" Target="slideMasters/slideMaster7.xml" /><Relationship Id="rId12" Type="http://schemas.openxmlformats.org/officeDocument/2006/relationships/slideMaster" Target="slideMasters/slideMaster12.xml" /><Relationship Id="rId17" Type="http://schemas.openxmlformats.org/officeDocument/2006/relationships/slide" Target="slides/slide5.xml" /><Relationship Id="rId25" Type="http://schemas.openxmlformats.org/officeDocument/2006/relationships/slide" Target="slides/slide13.xml" /><Relationship Id="rId33" Type="http://schemas.openxmlformats.org/officeDocument/2006/relationships/slide" Target="slides/slide21.xml" /><Relationship Id="rId38" Type="http://schemas.openxmlformats.org/officeDocument/2006/relationships/slide" Target="slides/slide26.xml" /><Relationship Id="rId46" Type="http://schemas.openxmlformats.org/officeDocument/2006/relationships/slide" Target="slides/slide34.xml" /><Relationship Id="rId2" Type="http://schemas.openxmlformats.org/officeDocument/2006/relationships/slideMaster" Target="slideMasters/slideMaster2.xml" /><Relationship Id="rId16" Type="http://schemas.openxmlformats.org/officeDocument/2006/relationships/slide" Target="slides/slide4.xml" /><Relationship Id="rId20" Type="http://schemas.openxmlformats.org/officeDocument/2006/relationships/slide" Target="slides/slide8.xml" /><Relationship Id="rId29" Type="http://schemas.openxmlformats.org/officeDocument/2006/relationships/slide" Target="slides/slide17.xml" /><Relationship Id="rId41" Type="http://schemas.openxmlformats.org/officeDocument/2006/relationships/slide" Target="slides/slide29.xml" /><Relationship Id="rId54"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Master" Target="slideMasters/slideMaster6.xml" /><Relationship Id="rId11" Type="http://schemas.openxmlformats.org/officeDocument/2006/relationships/slideMaster" Target="slideMasters/slideMaster11.xml" /><Relationship Id="rId24" Type="http://schemas.openxmlformats.org/officeDocument/2006/relationships/slide" Target="slides/slide12.xml" /><Relationship Id="rId32" Type="http://schemas.openxmlformats.org/officeDocument/2006/relationships/slide" Target="slides/slide20.xml" /><Relationship Id="rId37" Type="http://schemas.openxmlformats.org/officeDocument/2006/relationships/slide" Target="slides/slide25.xml" /><Relationship Id="rId40" Type="http://schemas.openxmlformats.org/officeDocument/2006/relationships/slide" Target="slides/slide28.xml" /><Relationship Id="rId45" Type="http://schemas.openxmlformats.org/officeDocument/2006/relationships/slide" Target="slides/slide33.xml" /><Relationship Id="rId53" Type="http://schemas.openxmlformats.org/officeDocument/2006/relationships/viewProps" Target="viewProps.xml" /><Relationship Id="rId5" Type="http://schemas.openxmlformats.org/officeDocument/2006/relationships/slideMaster" Target="slideMasters/slideMaster5.xml" /><Relationship Id="rId15" Type="http://schemas.openxmlformats.org/officeDocument/2006/relationships/slide" Target="slides/slide3.xml" /><Relationship Id="rId23" Type="http://schemas.openxmlformats.org/officeDocument/2006/relationships/slide" Target="slides/slide11.xml" /><Relationship Id="rId28" Type="http://schemas.openxmlformats.org/officeDocument/2006/relationships/slide" Target="slides/slide16.xml" /><Relationship Id="rId36" Type="http://schemas.openxmlformats.org/officeDocument/2006/relationships/slide" Target="slides/slide24.xml" /><Relationship Id="rId49" Type="http://schemas.openxmlformats.org/officeDocument/2006/relationships/slide" Target="slides/slide37.xml" /><Relationship Id="rId10" Type="http://schemas.openxmlformats.org/officeDocument/2006/relationships/slideMaster" Target="slideMasters/slideMaster10.xml" /><Relationship Id="rId19" Type="http://schemas.openxmlformats.org/officeDocument/2006/relationships/slide" Target="slides/slide7.xml" /><Relationship Id="rId31" Type="http://schemas.openxmlformats.org/officeDocument/2006/relationships/slide" Target="slides/slide19.xml" /><Relationship Id="rId44" Type="http://schemas.openxmlformats.org/officeDocument/2006/relationships/slide" Target="slides/slide32.xml" /><Relationship Id="rId52" Type="http://schemas.openxmlformats.org/officeDocument/2006/relationships/presProps" Target="presProps.xml" /><Relationship Id="rId4" Type="http://schemas.openxmlformats.org/officeDocument/2006/relationships/slideMaster" Target="slideMasters/slideMaster4.xml" /><Relationship Id="rId9" Type="http://schemas.openxmlformats.org/officeDocument/2006/relationships/slideMaster" Target="slideMasters/slideMaster9.xml" /><Relationship Id="rId14" Type="http://schemas.openxmlformats.org/officeDocument/2006/relationships/slide" Target="slides/slide2.xml" /><Relationship Id="rId22" Type="http://schemas.openxmlformats.org/officeDocument/2006/relationships/slide" Target="slides/slide10.xml" /><Relationship Id="rId27" Type="http://schemas.openxmlformats.org/officeDocument/2006/relationships/slide" Target="slides/slide15.xml" /><Relationship Id="rId30" Type="http://schemas.openxmlformats.org/officeDocument/2006/relationships/slide" Target="slides/slide18.xml" /><Relationship Id="rId35" Type="http://schemas.openxmlformats.org/officeDocument/2006/relationships/slide" Target="slides/slide23.xml" /><Relationship Id="rId43" Type="http://schemas.openxmlformats.org/officeDocument/2006/relationships/slide" Target="slides/slide31.xml" /><Relationship Id="rId48" Type="http://schemas.openxmlformats.org/officeDocument/2006/relationships/slide" Target="slides/slide36.xml" /><Relationship Id="rId8" Type="http://schemas.openxmlformats.org/officeDocument/2006/relationships/slideMaster" Target="slideMasters/slideMaster8.xml" /><Relationship Id="rId51" Type="http://schemas.openxmlformats.org/officeDocument/2006/relationships/slide" Target="slides/slide39.xml" /><Relationship Id="rId3" Type="http://schemas.openxmlformats.org/officeDocument/2006/relationships/slideMaster" Target="slideMasters/slideMaster3.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1B6DD-5207-481C-8500-42F3012A334F}"/>
              </a:ext>
            </a:extLst>
          </p:cNvPr>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3CD8E2-8146-4276-8A17-778836C982BC}"/>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5719355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8A45-A518-4230-A180-CDE74C812E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19A09A-ABBA-4D7A-9A09-3D4E0FA6F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713356"/>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D93C4-1899-46DA-8DE5-1CF8E32A048E}"/>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73000E-6740-45FC-9BF0-C5046B7FA5C2}"/>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77680632"/>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4EDAC-2210-44DB-9C61-4139B2A01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39EB24-752D-4DDE-AA52-44A956B0CF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80399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34F9-1E36-4AC7-B87F-E5F002C24DBA}"/>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66A5CD-CC8F-4C13-A5F0-A31AF0349EA0}"/>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9715489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055B-5890-44FD-91B7-AFEEFF4F92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C1C9C3-CFC3-49DA-A696-E426034B9FDF}"/>
              </a:ext>
            </a:extLst>
          </p:cNvPr>
          <p:cNvSpPr>
            <a:spLocks noGrp="1"/>
          </p:cNvSpPr>
          <p:nvPr>
            <p:ph sz="half" idx="1"/>
          </p:nvPr>
        </p:nvSpPr>
        <p:spPr>
          <a:xfrm>
            <a:off x="1270000" y="2946400"/>
            <a:ext cx="2476500" cy="57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AD391D-05AE-4A7A-ACE7-C1758DEAE658}"/>
              </a:ext>
            </a:extLst>
          </p:cNvPr>
          <p:cNvSpPr>
            <a:spLocks noGrp="1"/>
          </p:cNvSpPr>
          <p:nvPr>
            <p:ph sz="half" idx="2"/>
          </p:nvPr>
        </p:nvSpPr>
        <p:spPr>
          <a:xfrm>
            <a:off x="3898900" y="2946400"/>
            <a:ext cx="2476500" cy="57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21944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340D4-D879-4802-BE48-5140D7080B16}"/>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ED1FD5-C64B-499F-9945-501AE468815B}"/>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453DB6-9BC3-4383-901D-933C06699133}"/>
              </a:ext>
            </a:extLst>
          </p:cNvPr>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5C7225-E783-4DDC-AE7D-23317B733417}"/>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370356-B172-4E73-BE9D-1978F0A6DFF8}"/>
              </a:ext>
            </a:extLst>
          </p:cNvPr>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267125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9CA0C-F95F-4FD7-8684-63164FCCCA4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154066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11373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1ED8-C591-4AA5-B074-B031A7B18796}"/>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7E130D-5647-4895-B1A2-71FC9B807CB7}"/>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FBD3C0-CD67-4675-88C0-5B64E89BCD0E}"/>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7624385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416F2-BD18-48DF-8A19-8ECCE414C14F}"/>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3064F7-5EE1-4EAD-9E84-5C9AF225B974}"/>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E2A6CB-C7F4-49C1-91C5-23AE23FC5E63}"/>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6701339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B6B10-7BCD-489A-8C43-E042608C40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603ADE-A8FC-4C4B-B539-144B7918CE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93236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EE5CAA-A906-492F-B089-4EDE24FCEFE7}"/>
              </a:ext>
            </a:extLst>
          </p:cNvPr>
          <p:cNvSpPr>
            <a:spLocks noGrp="1"/>
          </p:cNvSpPr>
          <p:nvPr>
            <p:ph type="title" orient="vert"/>
          </p:nvPr>
        </p:nvSpPr>
        <p:spPr>
          <a:xfrm>
            <a:off x="9118600" y="2565400"/>
            <a:ext cx="2616200" cy="41021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FD64CF-ED98-4110-BCEA-B11AA0AB1F19}"/>
              </a:ext>
            </a:extLst>
          </p:cNvPr>
          <p:cNvSpPr>
            <a:spLocks noGrp="1"/>
          </p:cNvSpPr>
          <p:nvPr>
            <p:ph type="body" orient="vert" idx="1"/>
          </p:nvPr>
        </p:nvSpPr>
        <p:spPr>
          <a:xfrm>
            <a:off x="1270000" y="2565400"/>
            <a:ext cx="7696200" cy="4102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811186"/>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5E6534-81FC-40E3-877C-A07F96E373C4}"/>
              </a:ext>
            </a:extLst>
          </p:cNvPr>
          <p:cNvSpPr>
            <a:spLocks noGrp="1"/>
          </p:cNvSpPr>
          <p:nvPr>
            <p:ph type="title" orient="vert"/>
          </p:nvPr>
        </p:nvSpPr>
        <p:spPr>
          <a:xfrm>
            <a:off x="9118600" y="203200"/>
            <a:ext cx="2616200" cy="84836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00E6D6-CAB2-4FD7-A692-AF25A1C04D1C}"/>
              </a:ext>
            </a:extLst>
          </p:cNvPr>
          <p:cNvSpPr>
            <a:spLocks noGrp="1"/>
          </p:cNvSpPr>
          <p:nvPr>
            <p:ph type="body" orient="vert" idx="1"/>
          </p:nvPr>
        </p:nvSpPr>
        <p:spPr>
          <a:xfrm>
            <a:off x="1270000" y="203200"/>
            <a:ext cx="7696200" cy="848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020538"/>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F8929-9984-4C0F-B8D1-579DA86AC79E}"/>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89AEDC-A82C-4D48-ADF7-52F8AE1C71A0}"/>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6510436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8C069-EA4E-4F37-9CB3-214D970ACB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1B4D5-7B58-4F65-94F9-D994B79A11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293224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F7CB-C5D3-47F7-AA0C-C31588F3BBB3}"/>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6E0E72-72AB-4739-B8CE-912EDDC5EA0A}"/>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84467904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7169-4F35-41BF-999F-A687E3358D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7A1F92-2B18-4BEB-B656-E4541DA0F766}"/>
              </a:ext>
            </a:extLst>
          </p:cNvPr>
          <p:cNvSpPr>
            <a:spLocks noGrp="1"/>
          </p:cNvSpPr>
          <p:nvPr>
            <p:ph sz="half" idx="1"/>
          </p:nvPr>
        </p:nvSpPr>
        <p:spPr>
          <a:xfrm>
            <a:off x="7607300" y="2946400"/>
            <a:ext cx="1987550" cy="57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1F1F9A-F362-48A4-91D6-1D017EEF5B6A}"/>
              </a:ext>
            </a:extLst>
          </p:cNvPr>
          <p:cNvSpPr>
            <a:spLocks noGrp="1"/>
          </p:cNvSpPr>
          <p:nvPr>
            <p:ph sz="half" idx="2"/>
          </p:nvPr>
        </p:nvSpPr>
        <p:spPr>
          <a:xfrm>
            <a:off x="9747250" y="2946400"/>
            <a:ext cx="1987550" cy="57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703237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DE5D7-7371-42C8-86F9-B6076915EC28}"/>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4C1DBE-D5F6-4651-A67F-4CF57B0FF9BD}"/>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BDCF81-A6C9-4B90-A893-D2EDCE5827E8}"/>
              </a:ext>
            </a:extLst>
          </p:cNvPr>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A1922C-48EB-4041-B80B-5CC71110BC00}"/>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C361A1-6EC4-42F5-9A53-B762B3B66C8F}"/>
              </a:ext>
            </a:extLst>
          </p:cNvPr>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558282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BCA74-E022-4855-89DA-A8205C972B6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926828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273353"/>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9C64-6ED0-4863-ADE8-0CF8718FDFF6}"/>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C28A17-E640-4FF6-A556-1EA579D62AEF}"/>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88ECA0-4420-450D-AE4B-831A49AAA1C9}"/>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4747284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5E099-FEE9-43BC-A1A4-5622D6806AEB}"/>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FD861B-5C8D-4F17-88A9-0942B6498CD5}"/>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F1C821-C6F2-436D-B911-EC1A12316D74}"/>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979713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E3DE-527F-48C3-A1A9-74D54DC06CB4}"/>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6FB995-3034-4E46-8D95-96C7B0C8474E}"/>
              </a:ext>
            </a:extLst>
          </p:cNvPr>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17250934"/>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666DD-05E0-4F3E-8507-DE9B9F6689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7EEB3C-4ACC-4949-AD85-56FE067B4A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433499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276D3-137E-4496-91CD-D56D392B290B}"/>
              </a:ext>
            </a:extLst>
          </p:cNvPr>
          <p:cNvSpPr>
            <a:spLocks noGrp="1"/>
          </p:cNvSpPr>
          <p:nvPr>
            <p:ph type="title" orient="vert"/>
          </p:nvPr>
        </p:nvSpPr>
        <p:spPr>
          <a:xfrm>
            <a:off x="9118600" y="203200"/>
            <a:ext cx="2616200" cy="84836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784489-D53F-4931-94AA-3C735736149D}"/>
              </a:ext>
            </a:extLst>
          </p:cNvPr>
          <p:cNvSpPr>
            <a:spLocks noGrp="1"/>
          </p:cNvSpPr>
          <p:nvPr>
            <p:ph type="body" orient="vert" idx="1"/>
          </p:nvPr>
        </p:nvSpPr>
        <p:spPr>
          <a:xfrm>
            <a:off x="1270000" y="203200"/>
            <a:ext cx="7696200" cy="848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10202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A71D0-DDB7-4EB5-85EC-340E29BA5395}"/>
              </a:ext>
            </a:extLst>
          </p:cNvPr>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141659-4B45-442B-9C03-13BEDDCBC1EC}"/>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6417655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3769F-1710-4D97-9505-446148B6202F}"/>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1767070-EBF5-4D91-8539-CA3FF8D365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771868"/>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E8584-39FB-4A8A-BB8D-5A9C5447EFDF}"/>
              </a:ext>
            </a:extLst>
          </p:cNvPr>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C69D9A-DEAB-4573-80B7-BF2BFE403D4C}"/>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28746105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6BB26-86CA-43FB-8CB0-9F2550F0E411}"/>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110CDE-1C95-4CD9-9D29-F8AFD3E23FBD}"/>
              </a:ext>
            </a:extLst>
          </p:cNvPr>
          <p:cNvSpPr>
            <a:spLocks noGrp="1"/>
          </p:cNvSpPr>
          <p:nvPr>
            <p:ph sz="half" idx="1"/>
          </p:nvPr>
        </p:nvSpPr>
        <p:spPr>
          <a:xfrm>
            <a:off x="1270000" y="1066800"/>
            <a:ext cx="5156200" cy="76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FF01D8-7378-4F7C-8BEB-54E48D593BD2}"/>
              </a:ext>
            </a:extLst>
          </p:cNvPr>
          <p:cNvSpPr>
            <a:spLocks noGrp="1"/>
          </p:cNvSpPr>
          <p:nvPr>
            <p:ph sz="half" idx="2"/>
          </p:nvPr>
        </p:nvSpPr>
        <p:spPr>
          <a:xfrm>
            <a:off x="6578600" y="1066800"/>
            <a:ext cx="5156200" cy="76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03166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F94BD-3308-4E42-AA2D-80B7DAFB2E14}"/>
              </a:ext>
            </a:extLst>
          </p:cNvPr>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1CFDA90-BCB7-45CB-99E2-1EFC5695E98F}"/>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56BE18-0E48-482D-808A-D33DC3B0977C}"/>
              </a:ext>
            </a:extLst>
          </p:cNvPr>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E202FC-CB97-450C-8AD7-67DF8CB03639}"/>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653019-DA7C-4A12-A14C-67ED9A9091A0}"/>
              </a:ext>
            </a:extLst>
          </p:cNvPr>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932661"/>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DDABF-FEA3-4515-9BAB-7EA8A9D019A4}"/>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81548262"/>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21142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63DD-2ACF-4DD7-9871-FB9115A13094}"/>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82DF95-0C59-48DC-9B07-9429BC25D032}"/>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0A8FAD-8E1E-413C-8F5B-E44F7C4EBC44}"/>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404465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9584-95EB-4195-9447-9982D134E9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D73607-9422-4E6F-9A47-8FD9052F8129}"/>
              </a:ext>
            </a:extLst>
          </p:cNvPr>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51991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E5690-EB95-4579-9BAA-BF33B5720DA7}"/>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06B085-1C64-47DC-BB6E-FC6AAD92F9ED}"/>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A2577C-24F7-4960-BF5D-E9AACBFB2798}"/>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14873931"/>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84AD8-CCE6-4C35-A247-4291B476EEF2}"/>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0A8F56-A306-4133-B2C0-40A1BB47E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59185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4AE43A-C2BC-401B-8CB4-184B60C1A2A7}"/>
              </a:ext>
            </a:extLst>
          </p:cNvPr>
          <p:cNvSpPr>
            <a:spLocks noGrp="1"/>
          </p:cNvSpPr>
          <p:nvPr>
            <p:ph type="title" orient="vert"/>
          </p:nvPr>
        </p:nvSpPr>
        <p:spPr>
          <a:xfrm>
            <a:off x="9307513" y="519113"/>
            <a:ext cx="2803525" cy="816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BFE05C-382A-40BD-9020-B1DB0A4BB3B5}"/>
              </a:ext>
            </a:extLst>
          </p:cNvPr>
          <p:cNvSpPr>
            <a:spLocks noGrp="1"/>
          </p:cNvSpPr>
          <p:nvPr>
            <p:ph type="body" orient="vert" idx="1"/>
          </p:nvPr>
        </p:nvSpPr>
        <p:spPr>
          <a:xfrm>
            <a:off x="893763" y="519113"/>
            <a:ext cx="8261350" cy="816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7465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ECBE8-70C0-4BF2-B271-6DF4A1E0D07D}"/>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C58C34-2D63-488A-9CF4-2C86CC89B39D}"/>
              </a:ext>
            </a:extLst>
          </p:cNvPr>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82674875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495E-23F0-4665-B672-ED9AE218E9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61FDCE-E5CE-405C-83D5-4303961EBE3C}"/>
              </a:ext>
            </a:extLst>
          </p:cNvPr>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553123-3572-47CC-B721-3986B311A197}"/>
              </a:ext>
            </a:extLst>
          </p:cNvPr>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5745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91AC8-5D5B-4211-832B-EF4719B88555}"/>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0ACE47-0504-46C0-9D54-190A50E56AC0}"/>
              </a:ext>
            </a:extLst>
          </p:cNvPr>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0796A1-DEBC-4074-A7B0-79AE7483CE65}"/>
              </a:ext>
            </a:extLst>
          </p:cNvPr>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4EC701-CF08-4126-BC8F-49B853D52B53}"/>
              </a:ext>
            </a:extLst>
          </p:cNvPr>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6BBC44-83FA-43C7-B886-7C35E63E35A4}"/>
              </a:ext>
            </a:extLst>
          </p:cNvPr>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995276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FBC77-84E8-4FA2-A816-F55FA2E5E3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148163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52704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45628-5A8C-4AD6-88D5-4852D7E2DACB}"/>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B4A751-1EB1-4D53-B625-6230D2BDB44C}"/>
              </a:ext>
            </a:extLst>
          </p:cNvPr>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3AF2E8-4A39-491C-88B1-B938701E93A6}"/>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15086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DD0D8-9524-4E10-9EEB-CE7A6441D4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BF86AA-7E5D-4287-AAE8-B15E46EAF0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8519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BD039-FD52-442C-A35A-48CCD4FCA096}"/>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03F908-D8A6-435D-8B95-01D87097DF4E}"/>
              </a:ext>
            </a:extLst>
          </p:cNvPr>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93CD17-70BD-43FB-A43A-441EAB62F616}"/>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4668148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4ECC-02F7-407C-8C31-F9534C9CDC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6FF6E5-39A3-4A16-AB52-348588B2D449}"/>
              </a:ext>
            </a:extLst>
          </p:cNvPr>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472564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2A3A97-0A1A-458B-9728-244EB221C74C}"/>
              </a:ext>
            </a:extLst>
          </p:cNvPr>
          <p:cNvSpPr>
            <a:spLocks noGrp="1"/>
          </p:cNvSpPr>
          <p:nvPr>
            <p:ph type="title" orient="vert"/>
          </p:nvPr>
        </p:nvSpPr>
        <p:spPr>
          <a:xfrm>
            <a:off x="9307513" y="2597150"/>
            <a:ext cx="2803525" cy="61880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D5843D-BDC4-46AD-97D4-A0D15343BA6A}"/>
              </a:ext>
            </a:extLst>
          </p:cNvPr>
          <p:cNvSpPr>
            <a:spLocks noGrp="1"/>
          </p:cNvSpPr>
          <p:nvPr>
            <p:ph type="body" orient="vert" idx="1"/>
          </p:nvPr>
        </p:nvSpPr>
        <p:spPr>
          <a:xfrm>
            <a:off x="893763" y="2597150"/>
            <a:ext cx="8261350"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41691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B9778-7EA6-4B51-91B9-C2E33093D46F}"/>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E63C28-A3DA-4CC7-817D-36ED626C836C}"/>
              </a:ext>
            </a:extLst>
          </p:cNvPr>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262878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1BF46-93E8-4A2C-8204-AE60B29BF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A10B32-36FC-4390-BBE0-F04406E3C86F}"/>
              </a:ext>
            </a:extLst>
          </p:cNvPr>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06723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A164B-FCE5-4951-B63B-0874634891E2}"/>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6CDDCC-F363-493F-890E-A422F24905C5}"/>
              </a:ext>
            </a:extLst>
          </p:cNvPr>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0991528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03269-1C9F-41F5-8902-E7D2991636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A726CC-A3DB-4D91-BECD-46DF5A4F8024}"/>
              </a:ext>
            </a:extLst>
          </p:cNvPr>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0662B2-396E-419C-98CA-3A61EB9B9BB2}"/>
              </a:ext>
            </a:extLst>
          </p:cNvPr>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284836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FFCDC-63F3-4C6C-81C9-09159AB21432}"/>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23B1EA-6733-4983-BD8E-F6EFA5805A70}"/>
              </a:ext>
            </a:extLst>
          </p:cNvPr>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1D1BE0-99A7-4D5C-9649-635B639D8B1D}"/>
              </a:ext>
            </a:extLst>
          </p:cNvPr>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039196-8ED5-4032-AEEA-10A980B8E85A}"/>
              </a:ext>
            </a:extLst>
          </p:cNvPr>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11932-81C5-49F5-ADBA-2A764084AFF7}"/>
              </a:ext>
            </a:extLst>
          </p:cNvPr>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287449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83D2C-29EE-402E-877E-7E135BDED64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162759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59900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3775B-3D21-4649-8BEB-9BF87731891E}"/>
              </a:ext>
            </a:extLst>
          </p:cNvPr>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C8712B-AB5B-4CEB-8672-848C7ABBE5A4}"/>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86269809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44E11-2A8B-40B8-99B9-34FD6542DD5A}"/>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63C76F-273B-4E68-8C5B-EE55CCF280FD}"/>
              </a:ext>
            </a:extLst>
          </p:cNvPr>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8E9FEE-E6EA-414F-8E1F-5A93A1944D5D}"/>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3489094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C15FF-F08C-414F-A54F-1C79765EC5B9}"/>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71FDDD-3F50-48F8-ACA3-7B2169363815}"/>
              </a:ext>
            </a:extLst>
          </p:cNvPr>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D92C9C-26F2-4070-AF27-D704FF9A8E2D}"/>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2737768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2C26E-CE60-49BE-9194-68A6C58B70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060D3-57DC-4701-B55C-134FE37DF526}"/>
              </a:ext>
            </a:extLst>
          </p:cNvPr>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34542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7F40E-80CF-4328-A297-96524AE2FCEA}"/>
              </a:ext>
            </a:extLst>
          </p:cNvPr>
          <p:cNvSpPr>
            <a:spLocks noGrp="1"/>
          </p:cNvSpPr>
          <p:nvPr>
            <p:ph type="title" orient="vert"/>
          </p:nvPr>
        </p:nvSpPr>
        <p:spPr>
          <a:xfrm>
            <a:off x="9307513" y="2597150"/>
            <a:ext cx="2803525" cy="65976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723FED-5439-4FAF-9B72-272C52FFC6E6}"/>
              </a:ext>
            </a:extLst>
          </p:cNvPr>
          <p:cNvSpPr>
            <a:spLocks noGrp="1"/>
          </p:cNvSpPr>
          <p:nvPr>
            <p:ph type="body" orient="vert" idx="1"/>
          </p:nvPr>
        </p:nvSpPr>
        <p:spPr>
          <a:xfrm>
            <a:off x="893763" y="2597150"/>
            <a:ext cx="8261350" cy="65976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64315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1A9E-FAF4-4E70-AB04-060AD8F48F90}"/>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F7A83A-1C4A-432A-8945-B64563B1C056}"/>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8790275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F8E44-0977-41C7-B50A-117B8D08A1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348FAE-D5EE-45C4-B38F-8E8651FA63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71936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89BA5-FBFE-4AE4-B6FC-0613C2F24A92}"/>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29EB72-E7D4-4E20-8544-B417F3049B60}"/>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98053987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DC6D-FEAB-491E-AF05-20DA96DE25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EB3889-C59B-483C-BADE-C0ED34A6E194}"/>
              </a:ext>
            </a:extLst>
          </p:cNvPr>
          <p:cNvSpPr>
            <a:spLocks noGrp="1"/>
          </p:cNvSpPr>
          <p:nvPr>
            <p:ph sz="half" idx="1"/>
          </p:nvPr>
        </p:nvSpPr>
        <p:spPr>
          <a:xfrm>
            <a:off x="1270000" y="2946400"/>
            <a:ext cx="5156200" cy="57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1E285B-A621-4588-888E-AF41B4B578EE}"/>
              </a:ext>
            </a:extLst>
          </p:cNvPr>
          <p:cNvSpPr>
            <a:spLocks noGrp="1"/>
          </p:cNvSpPr>
          <p:nvPr>
            <p:ph sz="half" idx="2"/>
          </p:nvPr>
        </p:nvSpPr>
        <p:spPr>
          <a:xfrm>
            <a:off x="6578600" y="2946400"/>
            <a:ext cx="5156200" cy="57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48774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1E331-41B5-42BB-B27E-53015BB25B09}"/>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12C809-92D4-4BC0-B2A9-CBD8E1B91E8B}"/>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846EE5-5E70-4B68-B5D9-F0654AD73958}"/>
              </a:ext>
            </a:extLst>
          </p:cNvPr>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F534AB-CCA6-4BF9-9638-5077BB302E75}"/>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E2886B-69D9-4083-9B7C-29987A14E801}"/>
              </a:ext>
            </a:extLst>
          </p:cNvPr>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718418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8AF3E-1E3E-4C74-82D5-9411D2DAF1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093028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89662-81AF-430D-AF3F-BECAF469D7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2999B8-837F-4386-B75D-0701CAE21B68}"/>
              </a:ext>
            </a:extLst>
          </p:cNvPr>
          <p:cNvSpPr>
            <a:spLocks noGrp="1"/>
          </p:cNvSpPr>
          <p:nvPr>
            <p:ph sz="half" idx="1"/>
          </p:nvPr>
        </p:nvSpPr>
        <p:spPr>
          <a:xfrm>
            <a:off x="1270000" y="5207000"/>
            <a:ext cx="5156200" cy="146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1DBFAA-140A-4E54-8ED0-E7D1ADD1974B}"/>
              </a:ext>
            </a:extLst>
          </p:cNvPr>
          <p:cNvSpPr>
            <a:spLocks noGrp="1"/>
          </p:cNvSpPr>
          <p:nvPr>
            <p:ph sz="half" idx="2"/>
          </p:nvPr>
        </p:nvSpPr>
        <p:spPr>
          <a:xfrm>
            <a:off x="6578600" y="5207000"/>
            <a:ext cx="5156200" cy="146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323652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08616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ADCC-2AD3-4F7D-9137-84A1735B2F9F}"/>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965BC1-F514-44E1-9A51-FC9F0145C98D}"/>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2F38D7-76C3-4828-8107-D04D7E11DCE8}"/>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4152749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56714-EEEA-46BB-B124-A9B6B4213305}"/>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9EA376-88C0-4B85-A82C-D07F638C50E5}"/>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5950E7-5ECA-4DB9-9697-B2899F0EE627}"/>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027833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392CA-D128-46DC-A167-47AE694EAE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E61311-4BB0-4792-A644-B4298A5D7C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324339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B396CE-B873-4B89-A42A-86601C6326E6}"/>
              </a:ext>
            </a:extLst>
          </p:cNvPr>
          <p:cNvSpPr>
            <a:spLocks noGrp="1"/>
          </p:cNvSpPr>
          <p:nvPr>
            <p:ph type="title" orient="vert"/>
          </p:nvPr>
        </p:nvSpPr>
        <p:spPr>
          <a:xfrm>
            <a:off x="9118600" y="203200"/>
            <a:ext cx="2616200" cy="84836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78A3B9-FD5F-4F58-A6CE-C4922AEBBE63}"/>
              </a:ext>
            </a:extLst>
          </p:cNvPr>
          <p:cNvSpPr>
            <a:spLocks noGrp="1"/>
          </p:cNvSpPr>
          <p:nvPr>
            <p:ph type="body" orient="vert" idx="1"/>
          </p:nvPr>
        </p:nvSpPr>
        <p:spPr>
          <a:xfrm>
            <a:off x="1270000" y="203200"/>
            <a:ext cx="7696200" cy="848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485078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E4BE-F14C-4351-A1E3-6E937D8E30BE}"/>
              </a:ext>
            </a:extLst>
          </p:cNvPr>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7FBA76-2780-4ADD-BCE5-DBEFCC356941}"/>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1853874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7A6F8-BEF0-48C8-A94C-8014916EF1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2EFC12-9DB6-4D92-A54F-5CCFDA8E1A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23559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ABA68-7C78-4ED3-AFE2-1E329C1F2550}"/>
              </a:ext>
            </a:extLst>
          </p:cNvPr>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125AFA-DFCB-426F-925C-88519D9F6DE3}"/>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78815150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62A22-9CA8-4FC9-A903-9E78653AC5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9971D3-265E-402B-9FD2-38B49323D742}"/>
              </a:ext>
            </a:extLst>
          </p:cNvPr>
          <p:cNvSpPr>
            <a:spLocks noGrp="1"/>
          </p:cNvSpPr>
          <p:nvPr>
            <p:ph sz="half" idx="1"/>
          </p:nvPr>
        </p:nvSpPr>
        <p:spPr>
          <a:xfrm>
            <a:off x="596900" y="4940300"/>
            <a:ext cx="294005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3D8116-FDF3-4216-8C21-06F5A05DE1F0}"/>
              </a:ext>
            </a:extLst>
          </p:cNvPr>
          <p:cNvSpPr>
            <a:spLocks noGrp="1"/>
          </p:cNvSpPr>
          <p:nvPr>
            <p:ph sz="half" idx="2"/>
          </p:nvPr>
        </p:nvSpPr>
        <p:spPr>
          <a:xfrm>
            <a:off x="3689350" y="4940300"/>
            <a:ext cx="294005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4630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A221E-5A9B-4392-9003-950B02504B00}"/>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9F415-6EBF-4E43-A8B6-257A194DB9D3}"/>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FC3B1F-C1D3-434D-8896-7DF9E15369C7}"/>
              </a:ext>
            </a:extLst>
          </p:cNvPr>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AC5B66-681B-4133-9D73-D0D24B7F070D}"/>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0ED674-7BD5-4D92-B373-9122D7F7B8D6}"/>
              </a:ext>
            </a:extLst>
          </p:cNvPr>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989597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DC37-47B9-43F2-8F70-FB27724F8DF9}"/>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CBF2C4-D3C4-47A6-9FC6-FD05E0977FD3}"/>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C85E81-FAEF-4BE3-B573-D9E6B5523964}"/>
              </a:ext>
            </a:extLst>
          </p:cNvPr>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F4C53-A147-4AA7-9B9A-571F0DBB5364}"/>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7A8695-3F0C-410A-9FF0-1060ED0D675A}"/>
              </a:ext>
            </a:extLst>
          </p:cNvPr>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81331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2E40-8504-4124-8DFF-F37ECE5B57F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620578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52667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979B-5ADE-45B5-802D-A71ED3511129}"/>
              </a:ext>
            </a:extLst>
          </p:cNvPr>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8F91A9-4616-4DD7-88FD-FF76A97B59A7}"/>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F07C13-12F3-4B7B-AAE0-53BFDBC734E2}"/>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5007118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E68C5-BF07-47D8-8610-568D93F6385A}"/>
              </a:ext>
            </a:extLst>
          </p:cNvPr>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D72990-0949-4FCF-A621-BF0F653D9D8D}"/>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6B673C-AFBB-4BAA-ADD5-BF8CC3DD66EC}"/>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0934753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8150-2B6F-415B-ACB3-3B0FA154E0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84F0AF-B30C-4845-9B27-4CCD672A33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244558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EE35CB-6F2D-4A55-8B03-BA04EC2F826F}"/>
              </a:ext>
            </a:extLst>
          </p:cNvPr>
          <p:cNvSpPr>
            <a:spLocks noGrp="1"/>
          </p:cNvSpPr>
          <p:nvPr>
            <p:ph type="title" orient="vert"/>
          </p:nvPr>
        </p:nvSpPr>
        <p:spPr>
          <a:xfrm>
            <a:off x="5121275" y="1790700"/>
            <a:ext cx="1508125" cy="61976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8B5BC-6297-4F39-AB82-4724F2D0A680}"/>
              </a:ext>
            </a:extLst>
          </p:cNvPr>
          <p:cNvSpPr>
            <a:spLocks noGrp="1"/>
          </p:cNvSpPr>
          <p:nvPr>
            <p:ph type="body" orient="vert" idx="1"/>
          </p:nvPr>
        </p:nvSpPr>
        <p:spPr>
          <a:xfrm>
            <a:off x="596900" y="1790700"/>
            <a:ext cx="4371975" cy="6197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695599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88D6-35D3-47B7-97C5-6435F9BC31B2}"/>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CEFB6A-F1A9-4E7F-89BD-48929ACFA398}"/>
              </a:ext>
            </a:extLst>
          </p:cNvPr>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7904376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EB62-B6D9-4718-A185-3F369731B9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334287-40C7-4752-9F53-A7F9A28ABC0A}"/>
              </a:ext>
            </a:extLst>
          </p:cNvPr>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008937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5B3B-9624-49C0-A2C5-21266326A040}"/>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A629F3-EB4A-4865-B403-E90FFC48C3F6}"/>
              </a:ext>
            </a:extLst>
          </p:cNvPr>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14723584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41BEB-E2C7-4082-A669-7EE646C8FA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69E722-351A-40D7-B803-6A40E845A04D}"/>
              </a:ext>
            </a:extLst>
          </p:cNvPr>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562F89-D2CF-4C1B-84A8-F38F9DAE3E37}"/>
              </a:ext>
            </a:extLst>
          </p:cNvPr>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559881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7A777-C639-46E4-8868-2D0D347C4C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035535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1516C-C26E-4F6F-AB72-E6D6073BC390}"/>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6FC4D7-4D29-4A3F-A381-D209CC11BB46}"/>
              </a:ext>
            </a:extLst>
          </p:cNvPr>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125945-F883-444B-A9E0-A56B3B0B4933}"/>
              </a:ext>
            </a:extLst>
          </p:cNvPr>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D8C88E-2B49-4D9B-A191-18AE27C7CFFE}"/>
              </a:ext>
            </a:extLst>
          </p:cNvPr>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61D72C-36C0-4FAE-9858-9B589E662941}"/>
              </a:ext>
            </a:extLst>
          </p:cNvPr>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28587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8B997-4034-4688-9FE6-262718ECA8B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873568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81877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7C1A2-4000-446F-AEF9-AC767B14236C}"/>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2CE646-F90D-449B-9D93-547E93C5647C}"/>
              </a:ext>
            </a:extLst>
          </p:cNvPr>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0A8F40-23C3-4EA6-AF9C-B4E57D392ADB}"/>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4441312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A347D-7C58-4594-8C00-DCC656BF1874}"/>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159B2F-34F8-4386-894D-5F5EC7709CDF}"/>
              </a:ext>
            </a:extLst>
          </p:cNvPr>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CC4573-BAAD-4BB5-896F-DC828CFDDE4F}"/>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7629562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E4C12-48E2-44D8-BD6D-D7D19ECB71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107EC1-99E5-4B93-844A-2F9D736FD74A}"/>
              </a:ext>
            </a:extLst>
          </p:cNvPr>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22901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1D5339-A7A1-44E4-8570-95CFB7947A0D}"/>
              </a:ext>
            </a:extLst>
          </p:cNvPr>
          <p:cNvSpPr>
            <a:spLocks noGrp="1"/>
          </p:cNvSpPr>
          <p:nvPr>
            <p:ph type="title" orient="vert"/>
          </p:nvPr>
        </p:nvSpPr>
        <p:spPr>
          <a:xfrm>
            <a:off x="9307513" y="203200"/>
            <a:ext cx="2803525" cy="85820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48296C-3DD9-496A-9265-F46207ECFF44}"/>
              </a:ext>
            </a:extLst>
          </p:cNvPr>
          <p:cNvSpPr>
            <a:spLocks noGrp="1"/>
          </p:cNvSpPr>
          <p:nvPr>
            <p:ph type="body" orient="vert" idx="1"/>
          </p:nvPr>
        </p:nvSpPr>
        <p:spPr>
          <a:xfrm>
            <a:off x="893763" y="203200"/>
            <a:ext cx="8261350" cy="85820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26290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4E2C-4574-43F9-BDE8-C3D551C1984F}"/>
              </a:ext>
            </a:extLst>
          </p:cNvPr>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6018AA-DC78-4EB8-8742-ED855BDDC028}"/>
              </a:ext>
            </a:extLst>
          </p:cNvPr>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905997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CA4CC-99E6-4E3F-B290-E57E3C6F372D}"/>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E5D08-27D7-4457-BA59-5DA46C1F0A5C}"/>
              </a:ext>
            </a:extLst>
          </p:cNvPr>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301413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AB0A5-105F-487C-982B-53B4EE870475}"/>
              </a:ext>
            </a:extLst>
          </p:cNvPr>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833272-C096-48EF-82AF-1950799E3BD7}"/>
              </a:ext>
            </a:extLst>
          </p:cNvPr>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7289464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0328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46F8-FDEE-4F2D-B9F9-56356D481773}"/>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F8629E-2AF3-428B-B0C3-000555EB618F}"/>
              </a:ext>
            </a:extLst>
          </p:cNvPr>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FD1FD-DC29-4A91-98FD-B8CAE1CB9F32}"/>
              </a:ext>
            </a:extLst>
          </p:cNvPr>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652435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D465F-6781-415A-8C35-88634E38DB34}"/>
              </a:ext>
            </a:extLst>
          </p:cNvPr>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22EC74-5F48-40A4-B8AE-1A58864C14BE}"/>
              </a:ext>
            </a:extLst>
          </p:cNvPr>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D36014-6DD8-4A71-B49C-D7998C6C40FE}"/>
              </a:ext>
            </a:extLst>
          </p:cNvPr>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DC1973-DFB6-4AE8-8A4D-B1961D6091B4}"/>
              </a:ext>
            </a:extLst>
          </p:cNvPr>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134E80-7C3D-41FC-A253-4458142100A7}"/>
              </a:ext>
            </a:extLst>
          </p:cNvPr>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96895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1910D-EF2A-435B-B3B8-E20878CF37BF}"/>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5302008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30714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21C4-6EB0-48F4-BEF7-11DDCC791509}"/>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09CFC0-42FF-4B93-8248-AFAB9905EBB7}"/>
              </a:ext>
            </a:extLst>
          </p:cNvPr>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D36EBC-33A5-4908-931D-246BAD565BFC}"/>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8501499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17E5-949F-4333-AE4D-1FE2F733E36F}"/>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6B5A8C-FE62-4CE3-9E09-FC45E98D026A}"/>
              </a:ext>
            </a:extLst>
          </p:cNvPr>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846EFC-A92B-432D-97CD-4073E15A23D6}"/>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80854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EDD2-CF15-4476-A22A-3AEED44E5FA6}"/>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95EFB7-083E-423F-98E6-C9366206B0AF}"/>
              </a:ext>
            </a:extLst>
          </p:cNvPr>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88524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63A7E6-721E-475D-B40E-2A125C0043E8}"/>
              </a:ext>
            </a:extLst>
          </p:cNvPr>
          <p:cNvSpPr>
            <a:spLocks noGrp="1"/>
          </p:cNvSpPr>
          <p:nvPr>
            <p:ph type="title" orient="vert"/>
          </p:nvPr>
        </p:nvSpPr>
        <p:spPr>
          <a:xfrm>
            <a:off x="9307513" y="519113"/>
            <a:ext cx="2803525" cy="8266112"/>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B2FBCF-7414-4248-9631-AAE257B1A277}"/>
              </a:ext>
            </a:extLst>
          </p:cNvPr>
          <p:cNvSpPr>
            <a:spLocks noGrp="1"/>
          </p:cNvSpPr>
          <p:nvPr>
            <p:ph type="body" orient="vert" idx="1"/>
          </p:nvPr>
        </p:nvSpPr>
        <p:spPr>
          <a:xfrm>
            <a:off x="893763" y="519113"/>
            <a:ext cx="8261350" cy="82661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72477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6614-06A2-4230-BA23-2397D48410C8}"/>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A978EC-B5E6-47E6-81FE-48479E0EDDB2}"/>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8684766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7C0F-3BA8-4BEB-AFC0-12F49FF402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6606AF-F379-42A7-8F91-8CEA5C776D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494764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B4E4C-1E50-4CB3-9DA4-E81A7A4C7599}"/>
              </a:ext>
            </a:extLst>
          </p:cNvPr>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7F4B46-55F4-46CD-A758-2C5B86815A48}"/>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A0BF8-12AB-48F6-997C-B8CC74D7B64F}"/>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5043231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796F-CD7B-4BA5-AE7F-6984C62D09AE}"/>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770FF6-E1AA-4BBD-B436-1F350758E96D}"/>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33674097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2B5F1-CD6A-418E-99E3-8E6AD6BD83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2ED6EA-43EA-4B18-B031-9AD6582BB248}"/>
              </a:ext>
            </a:extLst>
          </p:cNvPr>
          <p:cNvSpPr>
            <a:spLocks noGrp="1"/>
          </p:cNvSpPr>
          <p:nvPr>
            <p:ph sz="half" idx="1"/>
          </p:nvPr>
        </p:nvSpPr>
        <p:spPr>
          <a:xfrm>
            <a:off x="1270000" y="2946400"/>
            <a:ext cx="2476500" cy="57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3C87FA-FF33-4DF0-AEF6-2EEA7A253E51}"/>
              </a:ext>
            </a:extLst>
          </p:cNvPr>
          <p:cNvSpPr>
            <a:spLocks noGrp="1"/>
          </p:cNvSpPr>
          <p:nvPr>
            <p:ph sz="half" idx="2"/>
          </p:nvPr>
        </p:nvSpPr>
        <p:spPr>
          <a:xfrm>
            <a:off x="3898900" y="2946400"/>
            <a:ext cx="2476500" cy="57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048959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549CD-8324-4D42-9E32-B333C8E2FE36}"/>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761DF-A51D-4F2E-BA9D-62467125264C}"/>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3C3706-6D47-4432-BC5F-81EE75D60832}"/>
              </a:ext>
            </a:extLst>
          </p:cNvPr>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9A4637-D53F-4750-B710-C5A2A26435FE}"/>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D8439-5A4A-452D-A78A-E17D57A24C13}"/>
              </a:ext>
            </a:extLst>
          </p:cNvPr>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135647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E2A-DAFE-4DBA-8230-3BEBBBE298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816767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33092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E483F-C694-4631-8DE6-612AEFB28E45}"/>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9E2F5C-B965-4786-BE5B-A898D556ABAA}"/>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1DCC71-DF75-4BB4-B8D8-39C17A010BAE}"/>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7859423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63D47-9584-41C3-91B8-153E233BB714}"/>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A4EFD8-B46C-448A-938B-953E129E06C6}"/>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30DFAD-1471-4EDC-AB24-19DCDAF19B9B}"/>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2644439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0764-72CC-451E-9869-2C55F39718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7B6C56-EB13-4D6C-9A54-12263BE5C8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0530421"/>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9A9392-A066-4C86-A7D9-C0511427820E}"/>
              </a:ext>
            </a:extLst>
          </p:cNvPr>
          <p:cNvSpPr>
            <a:spLocks noGrp="1"/>
          </p:cNvSpPr>
          <p:nvPr>
            <p:ph type="title" orient="vert"/>
          </p:nvPr>
        </p:nvSpPr>
        <p:spPr>
          <a:xfrm>
            <a:off x="9118600" y="203200"/>
            <a:ext cx="2616200" cy="84836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47BDFA-E3AE-4D1B-9A2B-BD11A9FBC6DD}"/>
              </a:ext>
            </a:extLst>
          </p:cNvPr>
          <p:cNvSpPr>
            <a:spLocks noGrp="1"/>
          </p:cNvSpPr>
          <p:nvPr>
            <p:ph type="body" orient="vert" idx="1"/>
          </p:nvPr>
        </p:nvSpPr>
        <p:spPr>
          <a:xfrm>
            <a:off x="1270000" y="203200"/>
            <a:ext cx="7696200" cy="848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245862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69EB-1DF0-437D-8338-D0DE4BB69365}"/>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561902-95BB-4E3E-8792-139E8AC351CA}"/>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188099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DBEA9-16B3-466F-A41A-1104C2CEE733}"/>
              </a:ext>
            </a:extLst>
          </p:cNvPr>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D498B7-F785-4AB4-AE6A-ED4D7433179D}"/>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AA61D2-DA5F-4253-AB7A-B9DBE76347E8}"/>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0801551"/>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C4F5-1B2E-48D7-B6B9-99C862648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4A71FB-671B-438E-B9CA-43ED3C6BBD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89415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5FB0-6485-42C9-864E-8FE69B331F42}"/>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37CE07-D304-4760-89FC-458ADCDAA504}"/>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27462269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937E-E69F-491B-8687-242AE57392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23F009-D4F7-4872-803C-877333FFFC64}"/>
              </a:ext>
            </a:extLst>
          </p:cNvPr>
          <p:cNvSpPr>
            <a:spLocks noGrp="1"/>
          </p:cNvSpPr>
          <p:nvPr>
            <p:ph sz="half" idx="1"/>
          </p:nvPr>
        </p:nvSpPr>
        <p:spPr>
          <a:xfrm>
            <a:off x="1270000" y="2946400"/>
            <a:ext cx="5156200" cy="57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29E375-8CAE-4506-AADA-86F886FA1338}"/>
              </a:ext>
            </a:extLst>
          </p:cNvPr>
          <p:cNvSpPr>
            <a:spLocks noGrp="1"/>
          </p:cNvSpPr>
          <p:nvPr>
            <p:ph sz="half" idx="2"/>
          </p:nvPr>
        </p:nvSpPr>
        <p:spPr>
          <a:xfrm>
            <a:off x="6578600" y="2946400"/>
            <a:ext cx="5156200" cy="57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093910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CEF6-F4A9-486F-B0C3-471C7320CEF8}"/>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1A95E7-9F81-4A1B-ABB1-08A8DFDFF463}"/>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05E283-69D9-4E79-A553-59D2C46BDEC7}"/>
              </a:ext>
            </a:extLst>
          </p:cNvPr>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1E7D2E-2409-49A3-B4C7-13C91995B2DA}"/>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02ACAD-31EF-4C8C-88D3-56D0644286EE}"/>
              </a:ext>
            </a:extLst>
          </p:cNvPr>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288445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5847C-1370-4749-939B-42BFF2E637B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571802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37924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4839-30C9-4AC2-9804-3B42101FC3CC}"/>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DAE4E9-18C6-49AA-AAD7-85A648478E3F}"/>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E9F4C2-0F05-48E5-B133-CDF07D11473D}"/>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0188872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7A3F-B4C4-45C3-B797-2E67FD7F839E}"/>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9AC77B-ACEB-4B35-91F5-33D2FB9CC4C3}"/>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596181-C87E-408A-923E-23F3571CDAF1}"/>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1379717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DEAD-713E-49A0-8433-AA4DC67CB6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E09A9A-0D83-4964-A00D-B0304F41A8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94567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0B8A85-628D-4A12-8A14-7FD99B166719}"/>
              </a:ext>
            </a:extLst>
          </p:cNvPr>
          <p:cNvSpPr>
            <a:spLocks noGrp="1"/>
          </p:cNvSpPr>
          <p:nvPr>
            <p:ph type="title" orient="vert"/>
          </p:nvPr>
        </p:nvSpPr>
        <p:spPr>
          <a:xfrm>
            <a:off x="9118600" y="203200"/>
            <a:ext cx="2616200" cy="84836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35AF4-E28E-4C2E-8E8F-B2764D075B3F}"/>
              </a:ext>
            </a:extLst>
          </p:cNvPr>
          <p:cNvSpPr>
            <a:spLocks noGrp="1"/>
          </p:cNvSpPr>
          <p:nvPr>
            <p:ph type="body" orient="vert" idx="1"/>
          </p:nvPr>
        </p:nvSpPr>
        <p:spPr>
          <a:xfrm>
            <a:off x="1270000" y="203200"/>
            <a:ext cx="7696200" cy="848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79172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2.pn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 /><Relationship Id="rId13" Type="http://schemas.openxmlformats.org/officeDocument/2006/relationships/image" Target="../media/image2.png" /><Relationship Id="rId3" Type="http://schemas.openxmlformats.org/officeDocument/2006/relationships/slideLayout" Target="../slideLayouts/slideLayout102.xml" /><Relationship Id="rId7" Type="http://schemas.openxmlformats.org/officeDocument/2006/relationships/slideLayout" Target="../slideLayouts/slideLayout106.xml" /><Relationship Id="rId12" Type="http://schemas.openxmlformats.org/officeDocument/2006/relationships/theme" Target="../theme/theme10.xml" /><Relationship Id="rId2" Type="http://schemas.openxmlformats.org/officeDocument/2006/relationships/slideLayout" Target="../slideLayouts/slideLayout101.xml" /><Relationship Id="rId1" Type="http://schemas.openxmlformats.org/officeDocument/2006/relationships/slideLayout" Target="../slideLayouts/slideLayout100.xml" /><Relationship Id="rId6" Type="http://schemas.openxmlformats.org/officeDocument/2006/relationships/slideLayout" Target="../slideLayouts/slideLayout105.xml" /><Relationship Id="rId11" Type="http://schemas.openxmlformats.org/officeDocument/2006/relationships/slideLayout" Target="../slideLayouts/slideLayout110.xml" /><Relationship Id="rId5" Type="http://schemas.openxmlformats.org/officeDocument/2006/relationships/slideLayout" Target="../slideLayouts/slideLayout104.xml" /><Relationship Id="rId10" Type="http://schemas.openxmlformats.org/officeDocument/2006/relationships/slideLayout" Target="../slideLayouts/slideLayout109.xml" /><Relationship Id="rId4" Type="http://schemas.openxmlformats.org/officeDocument/2006/relationships/slideLayout" Target="../slideLayouts/slideLayout103.xml" /><Relationship Id="rId9" Type="http://schemas.openxmlformats.org/officeDocument/2006/relationships/slideLayout" Target="../slideLayouts/slideLayout108.xml" /></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 /><Relationship Id="rId13" Type="http://schemas.openxmlformats.org/officeDocument/2006/relationships/image" Target="../media/image2.png" /><Relationship Id="rId3" Type="http://schemas.openxmlformats.org/officeDocument/2006/relationships/slideLayout" Target="../slideLayouts/slideLayout113.xml" /><Relationship Id="rId7" Type="http://schemas.openxmlformats.org/officeDocument/2006/relationships/slideLayout" Target="../slideLayouts/slideLayout117.xml" /><Relationship Id="rId12" Type="http://schemas.openxmlformats.org/officeDocument/2006/relationships/theme" Target="../theme/theme11.xml" /><Relationship Id="rId2" Type="http://schemas.openxmlformats.org/officeDocument/2006/relationships/slideLayout" Target="../slideLayouts/slideLayout112.xml" /><Relationship Id="rId1" Type="http://schemas.openxmlformats.org/officeDocument/2006/relationships/slideLayout" Target="../slideLayouts/slideLayout111.xml" /><Relationship Id="rId6" Type="http://schemas.openxmlformats.org/officeDocument/2006/relationships/slideLayout" Target="../slideLayouts/slideLayout116.xml" /><Relationship Id="rId11" Type="http://schemas.openxmlformats.org/officeDocument/2006/relationships/slideLayout" Target="../slideLayouts/slideLayout121.xml" /><Relationship Id="rId5" Type="http://schemas.openxmlformats.org/officeDocument/2006/relationships/slideLayout" Target="../slideLayouts/slideLayout115.xml" /><Relationship Id="rId10" Type="http://schemas.openxmlformats.org/officeDocument/2006/relationships/slideLayout" Target="../slideLayouts/slideLayout120.xml" /><Relationship Id="rId4" Type="http://schemas.openxmlformats.org/officeDocument/2006/relationships/slideLayout" Target="../slideLayouts/slideLayout114.xml" /><Relationship Id="rId9" Type="http://schemas.openxmlformats.org/officeDocument/2006/relationships/slideLayout" Target="../slideLayouts/slideLayout119.xml" /></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 /><Relationship Id="rId13" Type="http://schemas.openxmlformats.org/officeDocument/2006/relationships/image" Target="../media/image2.png" /><Relationship Id="rId3" Type="http://schemas.openxmlformats.org/officeDocument/2006/relationships/slideLayout" Target="../slideLayouts/slideLayout124.xml" /><Relationship Id="rId7" Type="http://schemas.openxmlformats.org/officeDocument/2006/relationships/slideLayout" Target="../slideLayouts/slideLayout128.xml" /><Relationship Id="rId12" Type="http://schemas.openxmlformats.org/officeDocument/2006/relationships/theme" Target="../theme/theme12.xml" /><Relationship Id="rId2" Type="http://schemas.openxmlformats.org/officeDocument/2006/relationships/slideLayout" Target="../slideLayouts/slideLayout123.xml" /><Relationship Id="rId1" Type="http://schemas.openxmlformats.org/officeDocument/2006/relationships/slideLayout" Target="../slideLayouts/slideLayout122.xml" /><Relationship Id="rId6" Type="http://schemas.openxmlformats.org/officeDocument/2006/relationships/slideLayout" Target="../slideLayouts/slideLayout127.xml" /><Relationship Id="rId11" Type="http://schemas.openxmlformats.org/officeDocument/2006/relationships/slideLayout" Target="../slideLayouts/slideLayout132.xml" /><Relationship Id="rId5" Type="http://schemas.openxmlformats.org/officeDocument/2006/relationships/slideLayout" Target="../slideLayouts/slideLayout126.xml" /><Relationship Id="rId10" Type="http://schemas.openxmlformats.org/officeDocument/2006/relationships/slideLayout" Target="../slideLayouts/slideLayout131.xml" /><Relationship Id="rId4" Type="http://schemas.openxmlformats.org/officeDocument/2006/relationships/slideLayout" Target="../slideLayouts/slideLayout125.xml" /><Relationship Id="rId9" Type="http://schemas.openxmlformats.org/officeDocument/2006/relationships/slideLayout" Target="../slideLayouts/slideLayout130.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13" Type="http://schemas.openxmlformats.org/officeDocument/2006/relationships/image" Target="../media/image2.png"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 /><Relationship Id="rId13" Type="http://schemas.openxmlformats.org/officeDocument/2006/relationships/image" Target="../media/image2.png" /><Relationship Id="rId3" Type="http://schemas.openxmlformats.org/officeDocument/2006/relationships/slideLayout" Target="../slideLayouts/slideLayout25.xml" /><Relationship Id="rId7" Type="http://schemas.openxmlformats.org/officeDocument/2006/relationships/slideLayout" Target="../slideLayouts/slideLayout29.xml" /><Relationship Id="rId12" Type="http://schemas.openxmlformats.org/officeDocument/2006/relationships/theme" Target="../theme/theme3.xml" /><Relationship Id="rId2" Type="http://schemas.openxmlformats.org/officeDocument/2006/relationships/slideLayout" Target="../slideLayouts/slideLayout24.xml" /><Relationship Id="rId1" Type="http://schemas.openxmlformats.org/officeDocument/2006/relationships/slideLayout" Target="../slideLayouts/slideLayout23.xml" /><Relationship Id="rId6" Type="http://schemas.openxmlformats.org/officeDocument/2006/relationships/slideLayout" Target="../slideLayouts/slideLayout28.xml" /><Relationship Id="rId11" Type="http://schemas.openxmlformats.org/officeDocument/2006/relationships/slideLayout" Target="../slideLayouts/slideLayout33.xml" /><Relationship Id="rId5" Type="http://schemas.openxmlformats.org/officeDocument/2006/relationships/slideLayout" Target="../slideLayouts/slideLayout27.xml" /><Relationship Id="rId10" Type="http://schemas.openxmlformats.org/officeDocument/2006/relationships/slideLayout" Target="../slideLayouts/slideLayout32.xml" /><Relationship Id="rId4" Type="http://schemas.openxmlformats.org/officeDocument/2006/relationships/slideLayout" Target="../slideLayouts/slideLayout26.xml" /><Relationship Id="rId9" Type="http://schemas.openxmlformats.org/officeDocument/2006/relationships/slideLayout" Target="../slideLayouts/slideLayout31.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 /><Relationship Id="rId13" Type="http://schemas.openxmlformats.org/officeDocument/2006/relationships/image" Target="../media/image2.png" /><Relationship Id="rId3" Type="http://schemas.openxmlformats.org/officeDocument/2006/relationships/slideLayout" Target="../slideLayouts/slideLayout36.xml" /><Relationship Id="rId7" Type="http://schemas.openxmlformats.org/officeDocument/2006/relationships/slideLayout" Target="../slideLayouts/slideLayout40.xml" /><Relationship Id="rId12" Type="http://schemas.openxmlformats.org/officeDocument/2006/relationships/theme" Target="../theme/theme4.xml" /><Relationship Id="rId2" Type="http://schemas.openxmlformats.org/officeDocument/2006/relationships/slideLayout" Target="../slideLayouts/slideLayout35.xml" /><Relationship Id="rId1" Type="http://schemas.openxmlformats.org/officeDocument/2006/relationships/slideLayout" Target="../slideLayouts/slideLayout34.xml" /><Relationship Id="rId6" Type="http://schemas.openxmlformats.org/officeDocument/2006/relationships/slideLayout" Target="../slideLayouts/slideLayout39.xml" /><Relationship Id="rId11" Type="http://schemas.openxmlformats.org/officeDocument/2006/relationships/slideLayout" Target="../slideLayouts/slideLayout44.xml" /><Relationship Id="rId5" Type="http://schemas.openxmlformats.org/officeDocument/2006/relationships/slideLayout" Target="../slideLayouts/slideLayout38.xml" /><Relationship Id="rId10" Type="http://schemas.openxmlformats.org/officeDocument/2006/relationships/slideLayout" Target="../slideLayouts/slideLayout43.xml" /><Relationship Id="rId4" Type="http://schemas.openxmlformats.org/officeDocument/2006/relationships/slideLayout" Target="../slideLayouts/slideLayout37.xml" /><Relationship Id="rId9" Type="http://schemas.openxmlformats.org/officeDocument/2006/relationships/slideLayout" Target="../slideLayouts/slideLayout42.xml"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 /><Relationship Id="rId13" Type="http://schemas.openxmlformats.org/officeDocument/2006/relationships/image" Target="../media/image2.png" /><Relationship Id="rId3" Type="http://schemas.openxmlformats.org/officeDocument/2006/relationships/slideLayout" Target="../slideLayouts/slideLayout47.xml" /><Relationship Id="rId7" Type="http://schemas.openxmlformats.org/officeDocument/2006/relationships/slideLayout" Target="../slideLayouts/slideLayout51.xml" /><Relationship Id="rId12" Type="http://schemas.openxmlformats.org/officeDocument/2006/relationships/theme" Target="../theme/theme5.xml" /><Relationship Id="rId2" Type="http://schemas.openxmlformats.org/officeDocument/2006/relationships/slideLayout" Target="../slideLayouts/slideLayout46.xml" /><Relationship Id="rId1" Type="http://schemas.openxmlformats.org/officeDocument/2006/relationships/slideLayout" Target="../slideLayouts/slideLayout45.xml" /><Relationship Id="rId6" Type="http://schemas.openxmlformats.org/officeDocument/2006/relationships/slideLayout" Target="../slideLayouts/slideLayout50.xml" /><Relationship Id="rId11" Type="http://schemas.openxmlformats.org/officeDocument/2006/relationships/slideLayout" Target="../slideLayouts/slideLayout55.xml" /><Relationship Id="rId5" Type="http://schemas.openxmlformats.org/officeDocument/2006/relationships/slideLayout" Target="../slideLayouts/slideLayout49.xml" /><Relationship Id="rId10" Type="http://schemas.openxmlformats.org/officeDocument/2006/relationships/slideLayout" Target="../slideLayouts/slideLayout54.xml" /><Relationship Id="rId4" Type="http://schemas.openxmlformats.org/officeDocument/2006/relationships/slideLayout" Target="../slideLayouts/slideLayout48.xml" /><Relationship Id="rId9" Type="http://schemas.openxmlformats.org/officeDocument/2006/relationships/slideLayout" Target="../slideLayouts/slideLayout53.xml"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 /><Relationship Id="rId13" Type="http://schemas.openxmlformats.org/officeDocument/2006/relationships/image" Target="../media/image2.png" /><Relationship Id="rId3" Type="http://schemas.openxmlformats.org/officeDocument/2006/relationships/slideLayout" Target="../slideLayouts/slideLayout58.xml" /><Relationship Id="rId7" Type="http://schemas.openxmlformats.org/officeDocument/2006/relationships/slideLayout" Target="../slideLayouts/slideLayout62.xml" /><Relationship Id="rId12" Type="http://schemas.openxmlformats.org/officeDocument/2006/relationships/theme" Target="../theme/theme6.xml" /><Relationship Id="rId2" Type="http://schemas.openxmlformats.org/officeDocument/2006/relationships/slideLayout" Target="../slideLayouts/slideLayout57.xml" /><Relationship Id="rId1" Type="http://schemas.openxmlformats.org/officeDocument/2006/relationships/slideLayout" Target="../slideLayouts/slideLayout56.xml" /><Relationship Id="rId6" Type="http://schemas.openxmlformats.org/officeDocument/2006/relationships/slideLayout" Target="../slideLayouts/slideLayout61.xml" /><Relationship Id="rId11" Type="http://schemas.openxmlformats.org/officeDocument/2006/relationships/slideLayout" Target="../slideLayouts/slideLayout66.xml" /><Relationship Id="rId5" Type="http://schemas.openxmlformats.org/officeDocument/2006/relationships/slideLayout" Target="../slideLayouts/slideLayout60.xml" /><Relationship Id="rId10" Type="http://schemas.openxmlformats.org/officeDocument/2006/relationships/slideLayout" Target="../slideLayouts/slideLayout65.xml" /><Relationship Id="rId4" Type="http://schemas.openxmlformats.org/officeDocument/2006/relationships/slideLayout" Target="../slideLayouts/slideLayout59.xml" /><Relationship Id="rId9" Type="http://schemas.openxmlformats.org/officeDocument/2006/relationships/slideLayout" Target="../slideLayouts/slideLayout64.xml" /></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 /><Relationship Id="rId13" Type="http://schemas.openxmlformats.org/officeDocument/2006/relationships/image" Target="../media/image2.png" /><Relationship Id="rId3" Type="http://schemas.openxmlformats.org/officeDocument/2006/relationships/slideLayout" Target="../slideLayouts/slideLayout69.xml" /><Relationship Id="rId7" Type="http://schemas.openxmlformats.org/officeDocument/2006/relationships/slideLayout" Target="../slideLayouts/slideLayout73.xml" /><Relationship Id="rId12" Type="http://schemas.openxmlformats.org/officeDocument/2006/relationships/theme" Target="../theme/theme7.xml" /><Relationship Id="rId2" Type="http://schemas.openxmlformats.org/officeDocument/2006/relationships/slideLayout" Target="../slideLayouts/slideLayout68.xml" /><Relationship Id="rId1" Type="http://schemas.openxmlformats.org/officeDocument/2006/relationships/slideLayout" Target="../slideLayouts/slideLayout67.xml" /><Relationship Id="rId6" Type="http://schemas.openxmlformats.org/officeDocument/2006/relationships/slideLayout" Target="../slideLayouts/slideLayout72.xml" /><Relationship Id="rId11" Type="http://schemas.openxmlformats.org/officeDocument/2006/relationships/slideLayout" Target="../slideLayouts/slideLayout77.xml" /><Relationship Id="rId5" Type="http://schemas.openxmlformats.org/officeDocument/2006/relationships/slideLayout" Target="../slideLayouts/slideLayout71.xml" /><Relationship Id="rId10" Type="http://schemas.openxmlformats.org/officeDocument/2006/relationships/slideLayout" Target="../slideLayouts/slideLayout76.xml" /><Relationship Id="rId4" Type="http://schemas.openxmlformats.org/officeDocument/2006/relationships/slideLayout" Target="../slideLayouts/slideLayout70.xml" /><Relationship Id="rId9" Type="http://schemas.openxmlformats.org/officeDocument/2006/relationships/slideLayout" Target="../slideLayouts/slideLayout75.xml" /></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 /><Relationship Id="rId13" Type="http://schemas.openxmlformats.org/officeDocument/2006/relationships/image" Target="../media/image2.png" /><Relationship Id="rId3" Type="http://schemas.openxmlformats.org/officeDocument/2006/relationships/slideLayout" Target="../slideLayouts/slideLayout80.xml" /><Relationship Id="rId7" Type="http://schemas.openxmlformats.org/officeDocument/2006/relationships/slideLayout" Target="../slideLayouts/slideLayout84.xml" /><Relationship Id="rId12" Type="http://schemas.openxmlformats.org/officeDocument/2006/relationships/theme" Target="../theme/theme8.xml" /><Relationship Id="rId2" Type="http://schemas.openxmlformats.org/officeDocument/2006/relationships/slideLayout" Target="../slideLayouts/slideLayout79.xml" /><Relationship Id="rId1" Type="http://schemas.openxmlformats.org/officeDocument/2006/relationships/slideLayout" Target="../slideLayouts/slideLayout78.xml" /><Relationship Id="rId6" Type="http://schemas.openxmlformats.org/officeDocument/2006/relationships/slideLayout" Target="../slideLayouts/slideLayout83.xml" /><Relationship Id="rId11" Type="http://schemas.openxmlformats.org/officeDocument/2006/relationships/slideLayout" Target="../slideLayouts/slideLayout88.xml" /><Relationship Id="rId5" Type="http://schemas.openxmlformats.org/officeDocument/2006/relationships/slideLayout" Target="../slideLayouts/slideLayout82.xml" /><Relationship Id="rId10" Type="http://schemas.openxmlformats.org/officeDocument/2006/relationships/slideLayout" Target="../slideLayouts/slideLayout87.xml" /><Relationship Id="rId4" Type="http://schemas.openxmlformats.org/officeDocument/2006/relationships/slideLayout" Target="../slideLayouts/slideLayout81.xml" /><Relationship Id="rId9" Type="http://schemas.openxmlformats.org/officeDocument/2006/relationships/slideLayout" Target="../slideLayouts/slideLayout86.xml" /></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 /><Relationship Id="rId13" Type="http://schemas.openxmlformats.org/officeDocument/2006/relationships/image" Target="../media/image2.png" /><Relationship Id="rId3" Type="http://schemas.openxmlformats.org/officeDocument/2006/relationships/slideLayout" Target="../slideLayouts/slideLayout91.xml" /><Relationship Id="rId7" Type="http://schemas.openxmlformats.org/officeDocument/2006/relationships/slideLayout" Target="../slideLayouts/slideLayout95.xml" /><Relationship Id="rId12" Type="http://schemas.openxmlformats.org/officeDocument/2006/relationships/theme" Target="../theme/theme9.xml" /><Relationship Id="rId2" Type="http://schemas.openxmlformats.org/officeDocument/2006/relationships/slideLayout" Target="../slideLayouts/slideLayout90.xml" /><Relationship Id="rId1" Type="http://schemas.openxmlformats.org/officeDocument/2006/relationships/slideLayout" Target="../slideLayouts/slideLayout89.xml" /><Relationship Id="rId6" Type="http://schemas.openxmlformats.org/officeDocument/2006/relationships/slideLayout" Target="../slideLayouts/slideLayout94.xml" /><Relationship Id="rId11" Type="http://schemas.openxmlformats.org/officeDocument/2006/relationships/slideLayout" Target="../slideLayouts/slideLayout99.xml" /><Relationship Id="rId5" Type="http://schemas.openxmlformats.org/officeDocument/2006/relationships/slideLayout" Target="../slideLayouts/slideLayout93.xml" /><Relationship Id="rId10" Type="http://schemas.openxmlformats.org/officeDocument/2006/relationships/slideLayout" Target="../slideLayouts/slideLayout98.xml" /><Relationship Id="rId4" Type="http://schemas.openxmlformats.org/officeDocument/2006/relationships/slideLayout" Target="../slideLayouts/slideLayout92.xml" /><Relationship Id="rId9" Type="http://schemas.openxmlformats.org/officeDocument/2006/relationships/slideLayout" Target="../slideLayouts/slideLayout97.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29159721-5ECE-445C-B2FF-2CCDE3002AF2}"/>
              </a:ext>
            </a:extLst>
          </p:cNvPr>
          <p:cNvSpPr>
            <a:spLocks noGrp="1" noChangeArrowheads="1"/>
          </p:cNvSpPr>
          <p:nvPr>
            <p:ph type="body" idx="1"/>
          </p:nvPr>
        </p:nvSpPr>
        <p:spPr bwMode="auto">
          <a:xfrm>
            <a:off x="1270000" y="5207000"/>
            <a:ext cx="10464800" cy="146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Chalkboard" charset="0"/>
              </a:rPr>
              <a:t>Click to edit Master text styles</a:t>
            </a:r>
          </a:p>
          <a:p>
            <a:pPr lvl="1"/>
            <a:r>
              <a:rPr lang="en-US" altLang="en-US">
                <a:sym typeface="Chalkboard" charset="0"/>
              </a:rPr>
              <a:t>Second level</a:t>
            </a:r>
          </a:p>
          <a:p>
            <a:pPr lvl="2"/>
            <a:r>
              <a:rPr lang="en-US" altLang="en-US">
                <a:sym typeface="Chalkboard" charset="0"/>
              </a:rPr>
              <a:t>Third level</a:t>
            </a:r>
          </a:p>
          <a:p>
            <a:pPr lvl="3"/>
            <a:r>
              <a:rPr lang="en-US" altLang="en-US">
                <a:sym typeface="Chalkboard" charset="0"/>
              </a:rPr>
              <a:t>Fourth level</a:t>
            </a:r>
          </a:p>
          <a:p>
            <a:pPr lvl="4"/>
            <a:r>
              <a:rPr lang="en-US" altLang="en-US">
                <a:sym typeface="Chalkboard" charset="0"/>
              </a:rPr>
              <a:t>Fifth level</a:t>
            </a:r>
          </a:p>
        </p:txBody>
      </p:sp>
      <p:sp>
        <p:nvSpPr>
          <p:cNvPr id="1026" name="Rectangle 2">
            <a:extLst>
              <a:ext uri="{FF2B5EF4-FFF2-40B4-BE49-F238E27FC236}">
                <a16:creationId xmlns:a16="http://schemas.microsoft.com/office/drawing/2014/main" id="{4D6C5ABC-74A6-4B32-85A1-EBDECA7AD35A}"/>
              </a:ext>
            </a:extLst>
          </p:cNvPr>
          <p:cNvSpPr>
            <a:spLocks noGrp="1" noChangeArrowheads="1"/>
          </p:cNvSpPr>
          <p:nvPr>
            <p:ph type="title"/>
          </p:nvPr>
        </p:nvSpPr>
        <p:spPr bwMode="auto">
          <a:xfrm>
            <a:off x="1270000" y="25654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txStyles>
    <p:titleStyle>
      <a:lvl1pPr algn="ctr" rtl="0" fontAlgn="base">
        <a:spcBef>
          <a:spcPct val="0"/>
        </a:spcBef>
        <a:spcAft>
          <a:spcPct val="0"/>
        </a:spcAft>
        <a:defRPr sz="7200" kern="1200">
          <a:solidFill>
            <a:schemeClr val="tx1"/>
          </a:solidFill>
          <a:latin typeface="+mj-lt"/>
          <a:ea typeface="+mj-ea"/>
          <a:cs typeface="+mj-cs"/>
          <a:sym typeface="Chalkboard" charset="0"/>
        </a:defRPr>
      </a:lvl1pPr>
      <a:lvl2pPr algn="ctr" rtl="0" fontAlgn="base">
        <a:spcBef>
          <a:spcPct val="0"/>
        </a:spcBef>
        <a:spcAft>
          <a:spcPct val="0"/>
        </a:spcAft>
        <a:defRPr sz="7200">
          <a:solidFill>
            <a:schemeClr val="tx1"/>
          </a:solidFill>
          <a:latin typeface="Chalkboard" charset="0"/>
          <a:cs typeface="Heiti TC Light" charset="0"/>
          <a:sym typeface="Chalkboard" charset="0"/>
        </a:defRPr>
      </a:lvl2pPr>
      <a:lvl3pPr algn="ctr" rtl="0" fontAlgn="base">
        <a:spcBef>
          <a:spcPct val="0"/>
        </a:spcBef>
        <a:spcAft>
          <a:spcPct val="0"/>
        </a:spcAft>
        <a:defRPr sz="7200">
          <a:solidFill>
            <a:schemeClr val="tx1"/>
          </a:solidFill>
          <a:latin typeface="Chalkboard" charset="0"/>
          <a:cs typeface="Heiti TC Light" charset="0"/>
          <a:sym typeface="Chalkboard" charset="0"/>
        </a:defRPr>
      </a:lvl3pPr>
      <a:lvl4pPr algn="ctr" rtl="0" fontAlgn="base">
        <a:spcBef>
          <a:spcPct val="0"/>
        </a:spcBef>
        <a:spcAft>
          <a:spcPct val="0"/>
        </a:spcAft>
        <a:defRPr sz="7200">
          <a:solidFill>
            <a:schemeClr val="tx1"/>
          </a:solidFill>
          <a:latin typeface="Chalkboard" charset="0"/>
          <a:cs typeface="Heiti TC Light" charset="0"/>
          <a:sym typeface="Chalkboard" charset="0"/>
        </a:defRPr>
      </a:lvl4pPr>
      <a:lvl5pPr algn="ctr" rtl="0" fontAlgn="base">
        <a:spcBef>
          <a:spcPct val="0"/>
        </a:spcBef>
        <a:spcAft>
          <a:spcPct val="0"/>
        </a:spcAft>
        <a:defRPr sz="7200">
          <a:solidFill>
            <a:schemeClr val="tx1"/>
          </a:solidFill>
          <a:latin typeface="Chalkboard" charset="0"/>
          <a:cs typeface="Heiti TC Light" charset="0"/>
          <a:sym typeface="Chalkboard" charset="0"/>
        </a:defRPr>
      </a:lvl5pPr>
      <a:lvl6pPr marL="457200" algn="ctr" rtl="0" fontAlgn="base">
        <a:spcBef>
          <a:spcPct val="0"/>
        </a:spcBef>
        <a:spcAft>
          <a:spcPct val="0"/>
        </a:spcAft>
        <a:defRPr sz="7200">
          <a:solidFill>
            <a:schemeClr val="tx1"/>
          </a:solidFill>
          <a:latin typeface="Chalkboard" charset="0"/>
          <a:cs typeface="Heiti TC Light" charset="0"/>
          <a:sym typeface="Chalkboard" charset="0"/>
        </a:defRPr>
      </a:lvl6pPr>
      <a:lvl7pPr marL="914400" algn="ctr" rtl="0" fontAlgn="base">
        <a:spcBef>
          <a:spcPct val="0"/>
        </a:spcBef>
        <a:spcAft>
          <a:spcPct val="0"/>
        </a:spcAft>
        <a:defRPr sz="7200">
          <a:solidFill>
            <a:schemeClr val="tx1"/>
          </a:solidFill>
          <a:latin typeface="Chalkboard" charset="0"/>
          <a:cs typeface="Heiti TC Light" charset="0"/>
          <a:sym typeface="Chalkboard" charset="0"/>
        </a:defRPr>
      </a:lvl7pPr>
      <a:lvl8pPr marL="1371600" algn="ctr" rtl="0" fontAlgn="base">
        <a:spcBef>
          <a:spcPct val="0"/>
        </a:spcBef>
        <a:spcAft>
          <a:spcPct val="0"/>
        </a:spcAft>
        <a:defRPr sz="7200">
          <a:solidFill>
            <a:schemeClr val="tx1"/>
          </a:solidFill>
          <a:latin typeface="Chalkboard" charset="0"/>
          <a:cs typeface="Heiti TC Light" charset="0"/>
          <a:sym typeface="Chalkboard" charset="0"/>
        </a:defRPr>
      </a:lvl8pPr>
      <a:lvl9pPr marL="1828800" algn="ctr" rtl="0" fontAlgn="base">
        <a:spcBef>
          <a:spcPct val="0"/>
        </a:spcBef>
        <a:spcAft>
          <a:spcPct val="0"/>
        </a:spcAft>
        <a:defRPr sz="7200">
          <a:solidFill>
            <a:schemeClr val="tx1"/>
          </a:solidFill>
          <a:latin typeface="Chalkboard" charset="0"/>
          <a:cs typeface="Heiti TC Light" charset="0"/>
          <a:sym typeface="Chalkboard" charset="0"/>
        </a:defRPr>
      </a:lvl9pPr>
    </p:titleStyle>
    <p:bodyStyle>
      <a:lvl1pPr algn="ctr" rtl="0" fontAlgn="base">
        <a:spcBef>
          <a:spcPct val="0"/>
        </a:spcBef>
        <a:spcAft>
          <a:spcPct val="0"/>
        </a:spcAft>
        <a:defRPr sz="3600" kern="1200">
          <a:solidFill>
            <a:schemeClr val="tx1"/>
          </a:solidFill>
          <a:latin typeface="+mn-lt"/>
          <a:ea typeface="+mn-ea"/>
          <a:cs typeface="+mn-cs"/>
          <a:sym typeface="Chalkboard" charset="0"/>
        </a:defRPr>
      </a:lvl1pPr>
      <a:lvl2pPr algn="ctr" rtl="0" fontAlgn="base">
        <a:spcBef>
          <a:spcPct val="0"/>
        </a:spcBef>
        <a:spcAft>
          <a:spcPct val="0"/>
        </a:spcAft>
        <a:defRPr sz="3600" kern="1200">
          <a:solidFill>
            <a:schemeClr val="tx1"/>
          </a:solidFill>
          <a:latin typeface="+mn-lt"/>
          <a:ea typeface="+mn-ea"/>
          <a:cs typeface="+mn-cs"/>
          <a:sym typeface="Chalkboard" charset="0"/>
        </a:defRPr>
      </a:lvl2pPr>
      <a:lvl3pPr algn="ctr" rtl="0" fontAlgn="base">
        <a:spcBef>
          <a:spcPct val="0"/>
        </a:spcBef>
        <a:spcAft>
          <a:spcPct val="0"/>
        </a:spcAft>
        <a:defRPr sz="3600" kern="1200">
          <a:solidFill>
            <a:schemeClr val="tx1"/>
          </a:solidFill>
          <a:latin typeface="+mn-lt"/>
          <a:ea typeface="+mn-ea"/>
          <a:cs typeface="+mn-cs"/>
          <a:sym typeface="Chalkboard" charset="0"/>
        </a:defRPr>
      </a:lvl3pPr>
      <a:lvl4pPr algn="ctr" rtl="0" fontAlgn="base">
        <a:spcBef>
          <a:spcPct val="0"/>
        </a:spcBef>
        <a:spcAft>
          <a:spcPct val="0"/>
        </a:spcAft>
        <a:defRPr sz="3600" kern="1200">
          <a:solidFill>
            <a:schemeClr val="tx1"/>
          </a:solidFill>
          <a:latin typeface="+mn-lt"/>
          <a:ea typeface="+mn-ea"/>
          <a:cs typeface="+mn-cs"/>
          <a:sym typeface="Chalkboard" charset="0"/>
        </a:defRPr>
      </a:lvl4pPr>
      <a:lvl5pPr algn="ctr" rtl="0" fontAlgn="base">
        <a:spcBef>
          <a:spcPct val="0"/>
        </a:spcBef>
        <a:spcAft>
          <a:spcPct val="0"/>
        </a:spcAft>
        <a:defRPr sz="3600" kern="1200">
          <a:solidFill>
            <a:schemeClr val="tx1"/>
          </a:solidFill>
          <a:latin typeface="+mn-lt"/>
          <a:ea typeface="+mn-ea"/>
          <a:cs typeface="+mn-cs"/>
          <a:sym typeface="Chalkboard"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75C2C59F-63EF-41B9-9B2E-B36342D41AE7}"/>
              </a:ext>
            </a:extLst>
          </p:cNvPr>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Chalkboard" charset="0"/>
              </a:rPr>
              <a:t>Click to edit Master title style</a:t>
            </a:r>
          </a:p>
        </p:txBody>
      </p:sp>
      <p:sp>
        <p:nvSpPr>
          <p:cNvPr id="10242" name="Rectangle 2">
            <a:extLst>
              <a:ext uri="{FF2B5EF4-FFF2-40B4-BE49-F238E27FC236}">
                <a16:creationId xmlns:a16="http://schemas.microsoft.com/office/drawing/2014/main" id="{961BC622-09B3-4F63-959E-2F909FE2065C}"/>
              </a:ext>
            </a:extLst>
          </p:cNvPr>
          <p:cNvSpPr>
            <a:spLocks noGrp="1" noChangeArrowheads="1"/>
          </p:cNvSpPr>
          <p:nvPr>
            <p:ph type="body" idx="1"/>
          </p:nvPr>
        </p:nvSpPr>
        <p:spPr bwMode="auto">
          <a:xfrm>
            <a:off x="1270000" y="2946400"/>
            <a:ext cx="5105400" cy="574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Chalkboard" charset="0"/>
              </a:rPr>
              <a:t>Click to edit Master text styles</a:t>
            </a:r>
          </a:p>
          <a:p>
            <a:pPr lvl="1"/>
            <a:r>
              <a:rPr lang="en-US" altLang="en-US">
                <a:sym typeface="Chalkboard" charset="0"/>
              </a:rPr>
              <a:t>Second level</a:t>
            </a:r>
          </a:p>
          <a:p>
            <a:pPr lvl="2"/>
            <a:r>
              <a:rPr lang="en-US" altLang="en-US">
                <a:sym typeface="Chalkboard" charset="0"/>
              </a:rPr>
              <a:t>Third level</a:t>
            </a:r>
          </a:p>
          <a:p>
            <a:pPr lvl="3"/>
            <a:r>
              <a:rPr lang="en-US" altLang="en-US">
                <a:sym typeface="Chalkboard" charset="0"/>
              </a:rPr>
              <a:t>Fourth level</a:t>
            </a:r>
          </a:p>
          <a:p>
            <a:pPr lvl="4"/>
            <a:r>
              <a:rPr lang="en-US" altLang="en-US">
                <a:sym typeface="Chalkboard" charset="0"/>
              </a:rPr>
              <a:t>Fifth level</a:t>
            </a:r>
          </a:p>
        </p:txBody>
      </p:sp>
    </p:spTree>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txStyles>
    <p:titleStyle>
      <a:lvl1pPr algn="ctr" rtl="0" fontAlgn="base">
        <a:spcBef>
          <a:spcPct val="0"/>
        </a:spcBef>
        <a:spcAft>
          <a:spcPct val="0"/>
        </a:spcAft>
        <a:defRPr sz="7200" kern="1200">
          <a:solidFill>
            <a:schemeClr val="tx1"/>
          </a:solidFill>
          <a:latin typeface="+mj-lt"/>
          <a:ea typeface="+mj-ea"/>
          <a:cs typeface="+mj-cs"/>
          <a:sym typeface="Chalkboard" charset="0"/>
        </a:defRPr>
      </a:lvl1pPr>
      <a:lvl2pPr algn="ctr" rtl="0" fontAlgn="base">
        <a:spcBef>
          <a:spcPct val="0"/>
        </a:spcBef>
        <a:spcAft>
          <a:spcPct val="0"/>
        </a:spcAft>
        <a:defRPr sz="7200">
          <a:solidFill>
            <a:schemeClr val="tx1"/>
          </a:solidFill>
          <a:latin typeface="Chalkboard" charset="0"/>
          <a:cs typeface="Heiti TC Light" charset="0"/>
          <a:sym typeface="Chalkboard" charset="0"/>
        </a:defRPr>
      </a:lvl2pPr>
      <a:lvl3pPr algn="ctr" rtl="0" fontAlgn="base">
        <a:spcBef>
          <a:spcPct val="0"/>
        </a:spcBef>
        <a:spcAft>
          <a:spcPct val="0"/>
        </a:spcAft>
        <a:defRPr sz="7200">
          <a:solidFill>
            <a:schemeClr val="tx1"/>
          </a:solidFill>
          <a:latin typeface="Chalkboard" charset="0"/>
          <a:cs typeface="Heiti TC Light" charset="0"/>
          <a:sym typeface="Chalkboard" charset="0"/>
        </a:defRPr>
      </a:lvl3pPr>
      <a:lvl4pPr algn="ctr" rtl="0" fontAlgn="base">
        <a:spcBef>
          <a:spcPct val="0"/>
        </a:spcBef>
        <a:spcAft>
          <a:spcPct val="0"/>
        </a:spcAft>
        <a:defRPr sz="7200">
          <a:solidFill>
            <a:schemeClr val="tx1"/>
          </a:solidFill>
          <a:latin typeface="Chalkboard" charset="0"/>
          <a:cs typeface="Heiti TC Light" charset="0"/>
          <a:sym typeface="Chalkboard" charset="0"/>
        </a:defRPr>
      </a:lvl4pPr>
      <a:lvl5pPr algn="ctr" rtl="0" fontAlgn="base">
        <a:spcBef>
          <a:spcPct val="0"/>
        </a:spcBef>
        <a:spcAft>
          <a:spcPct val="0"/>
        </a:spcAft>
        <a:defRPr sz="7200">
          <a:solidFill>
            <a:schemeClr val="tx1"/>
          </a:solidFill>
          <a:latin typeface="Chalkboard" charset="0"/>
          <a:cs typeface="Heiti TC Light" charset="0"/>
          <a:sym typeface="Chalkboard" charset="0"/>
        </a:defRPr>
      </a:lvl5pPr>
      <a:lvl6pPr marL="457200" algn="ctr" rtl="0" fontAlgn="base">
        <a:spcBef>
          <a:spcPct val="0"/>
        </a:spcBef>
        <a:spcAft>
          <a:spcPct val="0"/>
        </a:spcAft>
        <a:defRPr sz="7200">
          <a:solidFill>
            <a:schemeClr val="tx1"/>
          </a:solidFill>
          <a:latin typeface="Chalkboard" charset="0"/>
          <a:cs typeface="Heiti TC Light" charset="0"/>
          <a:sym typeface="Chalkboard" charset="0"/>
        </a:defRPr>
      </a:lvl6pPr>
      <a:lvl7pPr marL="914400" algn="ctr" rtl="0" fontAlgn="base">
        <a:spcBef>
          <a:spcPct val="0"/>
        </a:spcBef>
        <a:spcAft>
          <a:spcPct val="0"/>
        </a:spcAft>
        <a:defRPr sz="7200">
          <a:solidFill>
            <a:schemeClr val="tx1"/>
          </a:solidFill>
          <a:latin typeface="Chalkboard" charset="0"/>
          <a:cs typeface="Heiti TC Light" charset="0"/>
          <a:sym typeface="Chalkboard" charset="0"/>
        </a:defRPr>
      </a:lvl7pPr>
      <a:lvl8pPr marL="1371600" algn="ctr" rtl="0" fontAlgn="base">
        <a:spcBef>
          <a:spcPct val="0"/>
        </a:spcBef>
        <a:spcAft>
          <a:spcPct val="0"/>
        </a:spcAft>
        <a:defRPr sz="7200">
          <a:solidFill>
            <a:schemeClr val="tx1"/>
          </a:solidFill>
          <a:latin typeface="Chalkboard" charset="0"/>
          <a:cs typeface="Heiti TC Light" charset="0"/>
          <a:sym typeface="Chalkboard" charset="0"/>
        </a:defRPr>
      </a:lvl8pPr>
      <a:lvl9pPr marL="1828800" algn="ctr" rtl="0" fontAlgn="base">
        <a:spcBef>
          <a:spcPct val="0"/>
        </a:spcBef>
        <a:spcAft>
          <a:spcPct val="0"/>
        </a:spcAft>
        <a:defRPr sz="7200">
          <a:solidFill>
            <a:schemeClr val="tx1"/>
          </a:solidFill>
          <a:latin typeface="Chalkboard" charset="0"/>
          <a:cs typeface="Heiti TC Light" charset="0"/>
          <a:sym typeface="Chalkboard" charset="0"/>
        </a:defRPr>
      </a:lvl9pPr>
    </p:titleStyle>
    <p:bodyStyle>
      <a:lvl1pPr marL="8128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1pPr>
      <a:lvl2pPr marL="13589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2pPr>
      <a:lvl3pPr marL="18923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3pPr>
      <a:lvl4pPr marL="24638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4pPr>
      <a:lvl5pPr marL="30480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EE6283CA-496C-4D5B-BBB0-2761657DA041}"/>
              </a:ext>
            </a:extLst>
          </p:cNvPr>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Chalkboard" charset="0"/>
              </a:rPr>
              <a:t>Click to edit Master title style</a:t>
            </a:r>
          </a:p>
        </p:txBody>
      </p:sp>
      <p:sp>
        <p:nvSpPr>
          <p:cNvPr id="11266" name="Rectangle 2">
            <a:extLst>
              <a:ext uri="{FF2B5EF4-FFF2-40B4-BE49-F238E27FC236}">
                <a16:creationId xmlns:a16="http://schemas.microsoft.com/office/drawing/2014/main" id="{D1CE2EEC-948D-4BBA-920F-F58C24F9A514}"/>
              </a:ext>
            </a:extLst>
          </p:cNvPr>
          <p:cNvSpPr>
            <a:spLocks noGrp="1" noChangeArrowheads="1"/>
          </p:cNvSpPr>
          <p:nvPr>
            <p:ph type="body" idx="1"/>
          </p:nvPr>
        </p:nvSpPr>
        <p:spPr bwMode="auto">
          <a:xfrm>
            <a:off x="7607300" y="2946400"/>
            <a:ext cx="4127500" cy="574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Chalkboard" charset="0"/>
              </a:rPr>
              <a:t>Click to edit Master text styles</a:t>
            </a:r>
          </a:p>
          <a:p>
            <a:pPr lvl="1"/>
            <a:r>
              <a:rPr lang="en-US" altLang="en-US">
                <a:sym typeface="Chalkboard" charset="0"/>
              </a:rPr>
              <a:t>Second level</a:t>
            </a:r>
          </a:p>
          <a:p>
            <a:pPr lvl="2"/>
            <a:r>
              <a:rPr lang="en-US" altLang="en-US">
                <a:sym typeface="Chalkboard" charset="0"/>
              </a:rPr>
              <a:t>Third level</a:t>
            </a:r>
          </a:p>
          <a:p>
            <a:pPr lvl="3"/>
            <a:r>
              <a:rPr lang="en-US" altLang="en-US">
                <a:sym typeface="Chalkboard" charset="0"/>
              </a:rPr>
              <a:t>Fourth level</a:t>
            </a:r>
          </a:p>
          <a:p>
            <a:pPr lvl="4"/>
            <a:r>
              <a:rPr lang="en-US" altLang="en-US">
                <a:sym typeface="Chalkboard" charset="0"/>
              </a:rPr>
              <a:t>Fifth level</a:t>
            </a:r>
          </a:p>
        </p:txBody>
      </p:sp>
    </p:spTree>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p:txStyles>
    <p:titleStyle>
      <a:lvl1pPr algn="ctr" rtl="0" fontAlgn="base">
        <a:spcBef>
          <a:spcPct val="0"/>
        </a:spcBef>
        <a:spcAft>
          <a:spcPct val="0"/>
        </a:spcAft>
        <a:defRPr sz="7200" kern="1200">
          <a:solidFill>
            <a:schemeClr val="tx1"/>
          </a:solidFill>
          <a:latin typeface="+mj-lt"/>
          <a:ea typeface="+mj-ea"/>
          <a:cs typeface="+mj-cs"/>
          <a:sym typeface="Chalkboard" charset="0"/>
        </a:defRPr>
      </a:lvl1pPr>
      <a:lvl2pPr algn="ctr" rtl="0" fontAlgn="base">
        <a:spcBef>
          <a:spcPct val="0"/>
        </a:spcBef>
        <a:spcAft>
          <a:spcPct val="0"/>
        </a:spcAft>
        <a:defRPr sz="7200">
          <a:solidFill>
            <a:schemeClr val="tx1"/>
          </a:solidFill>
          <a:latin typeface="Chalkboard" charset="0"/>
          <a:cs typeface="Heiti TC Light" charset="0"/>
          <a:sym typeface="Chalkboard" charset="0"/>
        </a:defRPr>
      </a:lvl2pPr>
      <a:lvl3pPr algn="ctr" rtl="0" fontAlgn="base">
        <a:spcBef>
          <a:spcPct val="0"/>
        </a:spcBef>
        <a:spcAft>
          <a:spcPct val="0"/>
        </a:spcAft>
        <a:defRPr sz="7200">
          <a:solidFill>
            <a:schemeClr val="tx1"/>
          </a:solidFill>
          <a:latin typeface="Chalkboard" charset="0"/>
          <a:cs typeface="Heiti TC Light" charset="0"/>
          <a:sym typeface="Chalkboard" charset="0"/>
        </a:defRPr>
      </a:lvl3pPr>
      <a:lvl4pPr algn="ctr" rtl="0" fontAlgn="base">
        <a:spcBef>
          <a:spcPct val="0"/>
        </a:spcBef>
        <a:spcAft>
          <a:spcPct val="0"/>
        </a:spcAft>
        <a:defRPr sz="7200">
          <a:solidFill>
            <a:schemeClr val="tx1"/>
          </a:solidFill>
          <a:latin typeface="Chalkboard" charset="0"/>
          <a:cs typeface="Heiti TC Light" charset="0"/>
          <a:sym typeface="Chalkboard" charset="0"/>
        </a:defRPr>
      </a:lvl4pPr>
      <a:lvl5pPr algn="ctr" rtl="0" fontAlgn="base">
        <a:spcBef>
          <a:spcPct val="0"/>
        </a:spcBef>
        <a:spcAft>
          <a:spcPct val="0"/>
        </a:spcAft>
        <a:defRPr sz="7200">
          <a:solidFill>
            <a:schemeClr val="tx1"/>
          </a:solidFill>
          <a:latin typeface="Chalkboard" charset="0"/>
          <a:cs typeface="Heiti TC Light" charset="0"/>
          <a:sym typeface="Chalkboard" charset="0"/>
        </a:defRPr>
      </a:lvl5pPr>
      <a:lvl6pPr marL="457200" algn="ctr" rtl="0" fontAlgn="base">
        <a:spcBef>
          <a:spcPct val="0"/>
        </a:spcBef>
        <a:spcAft>
          <a:spcPct val="0"/>
        </a:spcAft>
        <a:defRPr sz="7200">
          <a:solidFill>
            <a:schemeClr val="tx1"/>
          </a:solidFill>
          <a:latin typeface="Chalkboard" charset="0"/>
          <a:cs typeface="Heiti TC Light" charset="0"/>
          <a:sym typeface="Chalkboard" charset="0"/>
        </a:defRPr>
      </a:lvl6pPr>
      <a:lvl7pPr marL="914400" algn="ctr" rtl="0" fontAlgn="base">
        <a:spcBef>
          <a:spcPct val="0"/>
        </a:spcBef>
        <a:spcAft>
          <a:spcPct val="0"/>
        </a:spcAft>
        <a:defRPr sz="7200">
          <a:solidFill>
            <a:schemeClr val="tx1"/>
          </a:solidFill>
          <a:latin typeface="Chalkboard" charset="0"/>
          <a:cs typeface="Heiti TC Light" charset="0"/>
          <a:sym typeface="Chalkboard" charset="0"/>
        </a:defRPr>
      </a:lvl7pPr>
      <a:lvl8pPr marL="1371600" algn="ctr" rtl="0" fontAlgn="base">
        <a:spcBef>
          <a:spcPct val="0"/>
        </a:spcBef>
        <a:spcAft>
          <a:spcPct val="0"/>
        </a:spcAft>
        <a:defRPr sz="7200">
          <a:solidFill>
            <a:schemeClr val="tx1"/>
          </a:solidFill>
          <a:latin typeface="Chalkboard" charset="0"/>
          <a:cs typeface="Heiti TC Light" charset="0"/>
          <a:sym typeface="Chalkboard" charset="0"/>
        </a:defRPr>
      </a:lvl8pPr>
      <a:lvl9pPr marL="1828800" algn="ctr" rtl="0" fontAlgn="base">
        <a:spcBef>
          <a:spcPct val="0"/>
        </a:spcBef>
        <a:spcAft>
          <a:spcPct val="0"/>
        </a:spcAft>
        <a:defRPr sz="7200">
          <a:solidFill>
            <a:schemeClr val="tx1"/>
          </a:solidFill>
          <a:latin typeface="Chalkboard" charset="0"/>
          <a:cs typeface="Heiti TC Light" charset="0"/>
          <a:sym typeface="Chalkboard" charset="0"/>
        </a:defRPr>
      </a:lvl9pPr>
    </p:titleStyle>
    <p:bodyStyle>
      <a:lvl1pPr marL="8128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1pPr>
      <a:lvl2pPr marL="13589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2pPr>
      <a:lvl3pPr marL="18923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3pPr>
      <a:lvl4pPr marL="24638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4pPr>
      <a:lvl5pPr marL="30480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5AF2A8D0-1346-43FA-9811-36EB16E6DAE3}"/>
              </a:ext>
            </a:extLst>
          </p:cNvPr>
          <p:cNvSpPr>
            <a:spLocks noGrp="1" noChangeArrowheads="1"/>
          </p:cNvSpPr>
          <p:nvPr>
            <p:ph type="body" idx="1"/>
          </p:nvPr>
        </p:nvSpPr>
        <p:spPr bwMode="auto">
          <a:xfrm>
            <a:off x="1270000" y="1066800"/>
            <a:ext cx="10464800" cy="762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Chalkboard" charset="0"/>
              </a:rPr>
              <a:t>Click to edit Master text styles</a:t>
            </a:r>
          </a:p>
          <a:p>
            <a:pPr lvl="1"/>
            <a:r>
              <a:rPr lang="en-US" altLang="en-US">
                <a:sym typeface="Chalkboard" charset="0"/>
              </a:rPr>
              <a:t>Second level</a:t>
            </a:r>
          </a:p>
          <a:p>
            <a:pPr lvl="2"/>
            <a:r>
              <a:rPr lang="en-US" altLang="en-US">
                <a:sym typeface="Chalkboard" charset="0"/>
              </a:rPr>
              <a:t>Third level</a:t>
            </a:r>
          </a:p>
          <a:p>
            <a:pPr lvl="3"/>
            <a:r>
              <a:rPr lang="en-US" altLang="en-US">
                <a:sym typeface="Chalkboard" charset="0"/>
              </a:rPr>
              <a:t>Fourth level</a:t>
            </a:r>
          </a:p>
          <a:p>
            <a:pPr lvl="4"/>
            <a:r>
              <a:rPr lang="en-US" altLang="en-US">
                <a:sym typeface="Chalkboard" charset="0"/>
              </a:rPr>
              <a:t>Fifth level</a:t>
            </a:r>
          </a:p>
        </p:txBody>
      </p:sp>
    </p:spTree>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p:txStyles>
    <p:titleStyle>
      <a:lvl1pPr algn="ctr" rtl="0" fontAlgn="base">
        <a:spcBef>
          <a:spcPct val="0"/>
        </a:spcBef>
        <a:spcAft>
          <a:spcPct val="0"/>
        </a:spcAft>
        <a:defRPr sz="7200" kern="1200">
          <a:solidFill>
            <a:schemeClr val="tx1"/>
          </a:solidFill>
          <a:latin typeface="+mj-lt"/>
          <a:ea typeface="+mj-ea"/>
          <a:cs typeface="+mj-cs"/>
          <a:sym typeface="Chalkboard" charset="0"/>
        </a:defRPr>
      </a:lvl1pPr>
      <a:lvl2pPr algn="ctr" rtl="0" fontAlgn="base">
        <a:spcBef>
          <a:spcPct val="0"/>
        </a:spcBef>
        <a:spcAft>
          <a:spcPct val="0"/>
        </a:spcAft>
        <a:defRPr sz="7200">
          <a:solidFill>
            <a:schemeClr val="tx1"/>
          </a:solidFill>
          <a:latin typeface="Chalkboard" charset="0"/>
          <a:cs typeface="Heiti TC Light" charset="0"/>
          <a:sym typeface="Chalkboard" charset="0"/>
        </a:defRPr>
      </a:lvl2pPr>
      <a:lvl3pPr algn="ctr" rtl="0" fontAlgn="base">
        <a:spcBef>
          <a:spcPct val="0"/>
        </a:spcBef>
        <a:spcAft>
          <a:spcPct val="0"/>
        </a:spcAft>
        <a:defRPr sz="7200">
          <a:solidFill>
            <a:schemeClr val="tx1"/>
          </a:solidFill>
          <a:latin typeface="Chalkboard" charset="0"/>
          <a:cs typeface="Heiti TC Light" charset="0"/>
          <a:sym typeface="Chalkboard" charset="0"/>
        </a:defRPr>
      </a:lvl3pPr>
      <a:lvl4pPr algn="ctr" rtl="0" fontAlgn="base">
        <a:spcBef>
          <a:spcPct val="0"/>
        </a:spcBef>
        <a:spcAft>
          <a:spcPct val="0"/>
        </a:spcAft>
        <a:defRPr sz="7200">
          <a:solidFill>
            <a:schemeClr val="tx1"/>
          </a:solidFill>
          <a:latin typeface="Chalkboard" charset="0"/>
          <a:cs typeface="Heiti TC Light" charset="0"/>
          <a:sym typeface="Chalkboard" charset="0"/>
        </a:defRPr>
      </a:lvl4pPr>
      <a:lvl5pPr algn="ctr" rtl="0" fontAlgn="base">
        <a:spcBef>
          <a:spcPct val="0"/>
        </a:spcBef>
        <a:spcAft>
          <a:spcPct val="0"/>
        </a:spcAft>
        <a:defRPr sz="7200">
          <a:solidFill>
            <a:schemeClr val="tx1"/>
          </a:solidFill>
          <a:latin typeface="Chalkboard" charset="0"/>
          <a:cs typeface="Heiti TC Light" charset="0"/>
          <a:sym typeface="Chalkboard" charset="0"/>
        </a:defRPr>
      </a:lvl5pPr>
      <a:lvl6pPr marL="457200" algn="ctr" rtl="0" fontAlgn="base">
        <a:spcBef>
          <a:spcPct val="0"/>
        </a:spcBef>
        <a:spcAft>
          <a:spcPct val="0"/>
        </a:spcAft>
        <a:defRPr sz="7200">
          <a:solidFill>
            <a:schemeClr val="tx1"/>
          </a:solidFill>
          <a:latin typeface="Chalkboard" charset="0"/>
          <a:cs typeface="Heiti TC Light" charset="0"/>
          <a:sym typeface="Chalkboard" charset="0"/>
        </a:defRPr>
      </a:lvl6pPr>
      <a:lvl7pPr marL="914400" algn="ctr" rtl="0" fontAlgn="base">
        <a:spcBef>
          <a:spcPct val="0"/>
        </a:spcBef>
        <a:spcAft>
          <a:spcPct val="0"/>
        </a:spcAft>
        <a:defRPr sz="7200">
          <a:solidFill>
            <a:schemeClr val="tx1"/>
          </a:solidFill>
          <a:latin typeface="Chalkboard" charset="0"/>
          <a:cs typeface="Heiti TC Light" charset="0"/>
          <a:sym typeface="Chalkboard" charset="0"/>
        </a:defRPr>
      </a:lvl7pPr>
      <a:lvl8pPr marL="1371600" algn="ctr" rtl="0" fontAlgn="base">
        <a:spcBef>
          <a:spcPct val="0"/>
        </a:spcBef>
        <a:spcAft>
          <a:spcPct val="0"/>
        </a:spcAft>
        <a:defRPr sz="7200">
          <a:solidFill>
            <a:schemeClr val="tx1"/>
          </a:solidFill>
          <a:latin typeface="Chalkboard" charset="0"/>
          <a:cs typeface="Heiti TC Light" charset="0"/>
          <a:sym typeface="Chalkboard" charset="0"/>
        </a:defRPr>
      </a:lvl8pPr>
      <a:lvl9pPr marL="1828800" algn="ctr" rtl="0" fontAlgn="base">
        <a:spcBef>
          <a:spcPct val="0"/>
        </a:spcBef>
        <a:spcAft>
          <a:spcPct val="0"/>
        </a:spcAft>
        <a:defRPr sz="7200">
          <a:solidFill>
            <a:schemeClr val="tx1"/>
          </a:solidFill>
          <a:latin typeface="Chalkboard" charset="0"/>
          <a:cs typeface="Heiti TC Light" charset="0"/>
          <a:sym typeface="Chalkboard" charset="0"/>
        </a:defRPr>
      </a:lvl9pPr>
    </p:titleStyle>
    <p:bodyStyle>
      <a:lvl1pPr marL="841375" indent="-434975" algn="l" rtl="0" fontAlgn="base">
        <a:spcBef>
          <a:spcPts val="6000"/>
        </a:spcBef>
        <a:spcAft>
          <a:spcPct val="0"/>
        </a:spcAft>
        <a:buSzPct val="66000"/>
        <a:buChar char="•"/>
        <a:defRPr sz="3600" kern="1200">
          <a:solidFill>
            <a:schemeClr val="tx1"/>
          </a:solidFill>
          <a:latin typeface="+mn-lt"/>
          <a:ea typeface="+mn-ea"/>
          <a:cs typeface="+mn-cs"/>
          <a:sym typeface="Chalkboard" charset="0"/>
        </a:defRPr>
      </a:lvl1pPr>
      <a:lvl2pPr marL="1387475" indent="-434975" algn="l" rtl="0" fontAlgn="base">
        <a:spcBef>
          <a:spcPts val="6000"/>
        </a:spcBef>
        <a:spcAft>
          <a:spcPct val="0"/>
        </a:spcAft>
        <a:buSzPct val="66000"/>
        <a:buChar char="•"/>
        <a:defRPr sz="3600" kern="1200">
          <a:solidFill>
            <a:schemeClr val="tx1"/>
          </a:solidFill>
          <a:latin typeface="+mn-lt"/>
          <a:ea typeface="+mn-ea"/>
          <a:cs typeface="+mn-cs"/>
          <a:sym typeface="Chalkboard" charset="0"/>
        </a:defRPr>
      </a:lvl2pPr>
      <a:lvl3pPr marL="1920875" indent="-434975" algn="l" rtl="0" fontAlgn="base">
        <a:spcBef>
          <a:spcPts val="6000"/>
        </a:spcBef>
        <a:spcAft>
          <a:spcPct val="0"/>
        </a:spcAft>
        <a:buSzPct val="66000"/>
        <a:buChar char="•"/>
        <a:defRPr sz="3600" kern="1200">
          <a:solidFill>
            <a:schemeClr val="tx1"/>
          </a:solidFill>
          <a:latin typeface="+mn-lt"/>
          <a:ea typeface="+mn-ea"/>
          <a:cs typeface="+mn-cs"/>
          <a:sym typeface="Chalkboard" charset="0"/>
        </a:defRPr>
      </a:lvl3pPr>
      <a:lvl4pPr marL="2492375" indent="-434975" algn="l" rtl="0" fontAlgn="base">
        <a:spcBef>
          <a:spcPts val="6000"/>
        </a:spcBef>
        <a:spcAft>
          <a:spcPct val="0"/>
        </a:spcAft>
        <a:buSzPct val="66000"/>
        <a:buChar char="•"/>
        <a:defRPr sz="3600" kern="1200">
          <a:solidFill>
            <a:schemeClr val="tx1"/>
          </a:solidFill>
          <a:latin typeface="+mn-lt"/>
          <a:ea typeface="+mn-ea"/>
          <a:cs typeface="+mn-cs"/>
          <a:sym typeface="Chalkboard" charset="0"/>
        </a:defRPr>
      </a:lvl4pPr>
      <a:lvl5pPr marL="3076575" indent="-434975" algn="l" rtl="0" fontAlgn="base">
        <a:spcBef>
          <a:spcPts val="6000"/>
        </a:spcBef>
        <a:spcAft>
          <a:spcPct val="0"/>
        </a:spcAft>
        <a:buSzPct val="66000"/>
        <a:buChar char="•"/>
        <a:defRPr sz="3600" kern="1200">
          <a:solidFill>
            <a:schemeClr val="tx1"/>
          </a:solidFill>
          <a:latin typeface="+mn-lt"/>
          <a:ea typeface="+mn-ea"/>
          <a:cs typeface="+mn-cs"/>
          <a:sym typeface="Chalkboard"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8F911523-B6BB-40D4-BDFA-E36D646CB86F}"/>
              </a:ext>
            </a:extLst>
          </p:cNvPr>
          <p:cNvSpPr>
            <a:spLocks noGrp="1" noChangeArrowheads="1"/>
          </p:cNvSpPr>
          <p:nvPr>
            <p:ph type="title"/>
          </p:nvPr>
        </p:nvSpPr>
        <p:spPr bwMode="auto">
          <a:xfrm>
            <a:off x="1270000" y="36068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p:txStyles>
    <p:titleStyle>
      <a:lvl1pPr algn="ctr" rtl="0" fontAlgn="base">
        <a:spcBef>
          <a:spcPct val="0"/>
        </a:spcBef>
        <a:spcAft>
          <a:spcPct val="0"/>
        </a:spcAft>
        <a:defRPr sz="7200" kern="1200">
          <a:solidFill>
            <a:schemeClr val="tx1"/>
          </a:solidFill>
          <a:latin typeface="+mj-lt"/>
          <a:ea typeface="+mj-ea"/>
          <a:cs typeface="+mj-cs"/>
          <a:sym typeface="Chalkboard" charset="0"/>
        </a:defRPr>
      </a:lvl1pPr>
      <a:lvl2pPr algn="ctr" rtl="0" fontAlgn="base">
        <a:spcBef>
          <a:spcPct val="0"/>
        </a:spcBef>
        <a:spcAft>
          <a:spcPct val="0"/>
        </a:spcAft>
        <a:defRPr sz="7200">
          <a:solidFill>
            <a:schemeClr val="tx1"/>
          </a:solidFill>
          <a:latin typeface="Chalkboard" charset="0"/>
          <a:cs typeface="Heiti TC Light" charset="0"/>
          <a:sym typeface="Chalkboard" charset="0"/>
        </a:defRPr>
      </a:lvl2pPr>
      <a:lvl3pPr algn="ctr" rtl="0" fontAlgn="base">
        <a:spcBef>
          <a:spcPct val="0"/>
        </a:spcBef>
        <a:spcAft>
          <a:spcPct val="0"/>
        </a:spcAft>
        <a:defRPr sz="7200">
          <a:solidFill>
            <a:schemeClr val="tx1"/>
          </a:solidFill>
          <a:latin typeface="Chalkboard" charset="0"/>
          <a:cs typeface="Heiti TC Light" charset="0"/>
          <a:sym typeface="Chalkboard" charset="0"/>
        </a:defRPr>
      </a:lvl3pPr>
      <a:lvl4pPr algn="ctr" rtl="0" fontAlgn="base">
        <a:spcBef>
          <a:spcPct val="0"/>
        </a:spcBef>
        <a:spcAft>
          <a:spcPct val="0"/>
        </a:spcAft>
        <a:defRPr sz="7200">
          <a:solidFill>
            <a:schemeClr val="tx1"/>
          </a:solidFill>
          <a:latin typeface="Chalkboard" charset="0"/>
          <a:cs typeface="Heiti TC Light" charset="0"/>
          <a:sym typeface="Chalkboard" charset="0"/>
        </a:defRPr>
      </a:lvl4pPr>
      <a:lvl5pPr algn="ctr" rtl="0" fontAlgn="base">
        <a:spcBef>
          <a:spcPct val="0"/>
        </a:spcBef>
        <a:spcAft>
          <a:spcPct val="0"/>
        </a:spcAft>
        <a:defRPr sz="7200">
          <a:solidFill>
            <a:schemeClr val="tx1"/>
          </a:solidFill>
          <a:latin typeface="Chalkboard" charset="0"/>
          <a:cs typeface="Heiti TC Light" charset="0"/>
          <a:sym typeface="Chalkboard" charset="0"/>
        </a:defRPr>
      </a:lvl5pPr>
      <a:lvl6pPr marL="457200" algn="ctr" rtl="0" fontAlgn="base">
        <a:spcBef>
          <a:spcPct val="0"/>
        </a:spcBef>
        <a:spcAft>
          <a:spcPct val="0"/>
        </a:spcAft>
        <a:defRPr sz="7200">
          <a:solidFill>
            <a:schemeClr val="tx1"/>
          </a:solidFill>
          <a:latin typeface="Chalkboard" charset="0"/>
          <a:cs typeface="Heiti TC Light" charset="0"/>
          <a:sym typeface="Chalkboard" charset="0"/>
        </a:defRPr>
      </a:lvl6pPr>
      <a:lvl7pPr marL="914400" algn="ctr" rtl="0" fontAlgn="base">
        <a:spcBef>
          <a:spcPct val="0"/>
        </a:spcBef>
        <a:spcAft>
          <a:spcPct val="0"/>
        </a:spcAft>
        <a:defRPr sz="7200">
          <a:solidFill>
            <a:schemeClr val="tx1"/>
          </a:solidFill>
          <a:latin typeface="Chalkboard" charset="0"/>
          <a:cs typeface="Heiti TC Light" charset="0"/>
          <a:sym typeface="Chalkboard" charset="0"/>
        </a:defRPr>
      </a:lvl7pPr>
      <a:lvl8pPr marL="1371600" algn="ctr" rtl="0" fontAlgn="base">
        <a:spcBef>
          <a:spcPct val="0"/>
        </a:spcBef>
        <a:spcAft>
          <a:spcPct val="0"/>
        </a:spcAft>
        <a:defRPr sz="7200">
          <a:solidFill>
            <a:schemeClr val="tx1"/>
          </a:solidFill>
          <a:latin typeface="Chalkboard" charset="0"/>
          <a:cs typeface="Heiti TC Light" charset="0"/>
          <a:sym typeface="Chalkboard" charset="0"/>
        </a:defRPr>
      </a:lvl8pPr>
      <a:lvl9pPr marL="1828800" algn="ctr" rtl="0" fontAlgn="base">
        <a:spcBef>
          <a:spcPct val="0"/>
        </a:spcBef>
        <a:spcAft>
          <a:spcPct val="0"/>
        </a:spcAft>
        <a:defRPr sz="7200">
          <a:solidFill>
            <a:schemeClr val="tx1"/>
          </a:solidFill>
          <a:latin typeface="Chalkboard" charset="0"/>
          <a:cs typeface="Heiti TC Light" charset="0"/>
          <a:sym typeface="Chalkboard" charset="0"/>
        </a:defRPr>
      </a:lvl9pPr>
    </p:titleStyle>
    <p:bodyStyle>
      <a:lvl1pPr algn="ctr" rtl="0" fontAlgn="base">
        <a:spcBef>
          <a:spcPct val="0"/>
        </a:spcBef>
        <a:spcAft>
          <a:spcPct val="0"/>
        </a:spcAft>
        <a:defRPr sz="3600" kern="1200">
          <a:solidFill>
            <a:schemeClr val="tx1"/>
          </a:solidFill>
          <a:latin typeface="+mn-lt"/>
          <a:ea typeface="+mn-ea"/>
          <a:cs typeface="+mn-cs"/>
          <a:sym typeface="Chalkboard" charset="0"/>
        </a:defRPr>
      </a:lvl1pPr>
      <a:lvl2pPr algn="ctr" rtl="0" fontAlgn="base">
        <a:spcBef>
          <a:spcPct val="0"/>
        </a:spcBef>
        <a:spcAft>
          <a:spcPct val="0"/>
        </a:spcAft>
        <a:defRPr sz="3600" kern="1200">
          <a:solidFill>
            <a:schemeClr val="tx1"/>
          </a:solidFill>
          <a:latin typeface="+mn-lt"/>
          <a:ea typeface="+mn-ea"/>
          <a:cs typeface="+mn-cs"/>
          <a:sym typeface="Chalkboard" charset="0"/>
        </a:defRPr>
      </a:lvl2pPr>
      <a:lvl3pPr algn="ctr" rtl="0" fontAlgn="base">
        <a:spcBef>
          <a:spcPct val="0"/>
        </a:spcBef>
        <a:spcAft>
          <a:spcPct val="0"/>
        </a:spcAft>
        <a:defRPr sz="3600" kern="1200">
          <a:solidFill>
            <a:schemeClr val="tx1"/>
          </a:solidFill>
          <a:latin typeface="+mn-lt"/>
          <a:ea typeface="+mn-ea"/>
          <a:cs typeface="+mn-cs"/>
          <a:sym typeface="Chalkboard" charset="0"/>
        </a:defRPr>
      </a:lvl3pPr>
      <a:lvl4pPr algn="ctr" rtl="0" fontAlgn="base">
        <a:spcBef>
          <a:spcPct val="0"/>
        </a:spcBef>
        <a:spcAft>
          <a:spcPct val="0"/>
        </a:spcAft>
        <a:defRPr sz="3600" kern="1200">
          <a:solidFill>
            <a:schemeClr val="tx1"/>
          </a:solidFill>
          <a:latin typeface="+mn-lt"/>
          <a:ea typeface="+mn-ea"/>
          <a:cs typeface="+mn-cs"/>
          <a:sym typeface="Chalkboard" charset="0"/>
        </a:defRPr>
      </a:lvl4pPr>
      <a:lvl5pPr algn="ctr" rtl="0" fontAlgn="base">
        <a:spcBef>
          <a:spcPct val="0"/>
        </a:spcBef>
        <a:spcAft>
          <a:spcPct val="0"/>
        </a:spcAft>
        <a:defRPr sz="3600" kern="1200">
          <a:solidFill>
            <a:schemeClr val="tx1"/>
          </a:solidFill>
          <a:latin typeface="+mn-lt"/>
          <a:ea typeface="+mn-ea"/>
          <a:cs typeface="+mn-cs"/>
          <a:sym typeface="Chalkboard"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C899E7D9-00B7-4A30-8F3E-A13DF3A08DF8}"/>
              </a:ext>
            </a:extLst>
          </p:cNvPr>
          <p:cNvSpPr>
            <a:spLocks noGrp="1" noChangeArrowheads="1"/>
          </p:cNvSpPr>
          <p:nvPr>
            <p:ph type="title"/>
          </p:nvPr>
        </p:nvSpPr>
        <p:spPr bwMode="auto">
          <a:xfrm>
            <a:off x="1270000" y="7366000"/>
            <a:ext cx="10464800"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p:txStyles>
    <p:titleStyle>
      <a:lvl1pPr algn="ctr" rtl="0" fontAlgn="base">
        <a:spcBef>
          <a:spcPct val="0"/>
        </a:spcBef>
        <a:spcAft>
          <a:spcPct val="0"/>
        </a:spcAft>
        <a:defRPr sz="7200" kern="1200">
          <a:solidFill>
            <a:schemeClr val="tx1"/>
          </a:solidFill>
          <a:latin typeface="+mj-lt"/>
          <a:ea typeface="+mj-ea"/>
          <a:cs typeface="+mj-cs"/>
          <a:sym typeface="Chalkboard" charset="0"/>
        </a:defRPr>
      </a:lvl1pPr>
      <a:lvl2pPr algn="ctr" rtl="0" fontAlgn="base">
        <a:spcBef>
          <a:spcPct val="0"/>
        </a:spcBef>
        <a:spcAft>
          <a:spcPct val="0"/>
        </a:spcAft>
        <a:defRPr sz="7200">
          <a:solidFill>
            <a:schemeClr val="tx1"/>
          </a:solidFill>
          <a:latin typeface="Chalkboard" charset="0"/>
          <a:cs typeface="Heiti TC Light" charset="0"/>
          <a:sym typeface="Chalkboard" charset="0"/>
        </a:defRPr>
      </a:lvl2pPr>
      <a:lvl3pPr algn="ctr" rtl="0" fontAlgn="base">
        <a:spcBef>
          <a:spcPct val="0"/>
        </a:spcBef>
        <a:spcAft>
          <a:spcPct val="0"/>
        </a:spcAft>
        <a:defRPr sz="7200">
          <a:solidFill>
            <a:schemeClr val="tx1"/>
          </a:solidFill>
          <a:latin typeface="Chalkboard" charset="0"/>
          <a:cs typeface="Heiti TC Light" charset="0"/>
          <a:sym typeface="Chalkboard" charset="0"/>
        </a:defRPr>
      </a:lvl3pPr>
      <a:lvl4pPr algn="ctr" rtl="0" fontAlgn="base">
        <a:spcBef>
          <a:spcPct val="0"/>
        </a:spcBef>
        <a:spcAft>
          <a:spcPct val="0"/>
        </a:spcAft>
        <a:defRPr sz="7200">
          <a:solidFill>
            <a:schemeClr val="tx1"/>
          </a:solidFill>
          <a:latin typeface="Chalkboard" charset="0"/>
          <a:cs typeface="Heiti TC Light" charset="0"/>
          <a:sym typeface="Chalkboard" charset="0"/>
        </a:defRPr>
      </a:lvl4pPr>
      <a:lvl5pPr algn="ctr" rtl="0" fontAlgn="base">
        <a:spcBef>
          <a:spcPct val="0"/>
        </a:spcBef>
        <a:spcAft>
          <a:spcPct val="0"/>
        </a:spcAft>
        <a:defRPr sz="7200">
          <a:solidFill>
            <a:schemeClr val="tx1"/>
          </a:solidFill>
          <a:latin typeface="Chalkboard" charset="0"/>
          <a:cs typeface="Heiti TC Light" charset="0"/>
          <a:sym typeface="Chalkboard" charset="0"/>
        </a:defRPr>
      </a:lvl5pPr>
      <a:lvl6pPr marL="457200" algn="ctr" rtl="0" fontAlgn="base">
        <a:spcBef>
          <a:spcPct val="0"/>
        </a:spcBef>
        <a:spcAft>
          <a:spcPct val="0"/>
        </a:spcAft>
        <a:defRPr sz="7200">
          <a:solidFill>
            <a:schemeClr val="tx1"/>
          </a:solidFill>
          <a:latin typeface="Chalkboard" charset="0"/>
          <a:cs typeface="Heiti TC Light" charset="0"/>
          <a:sym typeface="Chalkboard" charset="0"/>
        </a:defRPr>
      </a:lvl6pPr>
      <a:lvl7pPr marL="914400" algn="ctr" rtl="0" fontAlgn="base">
        <a:spcBef>
          <a:spcPct val="0"/>
        </a:spcBef>
        <a:spcAft>
          <a:spcPct val="0"/>
        </a:spcAft>
        <a:defRPr sz="7200">
          <a:solidFill>
            <a:schemeClr val="tx1"/>
          </a:solidFill>
          <a:latin typeface="Chalkboard" charset="0"/>
          <a:cs typeface="Heiti TC Light" charset="0"/>
          <a:sym typeface="Chalkboard" charset="0"/>
        </a:defRPr>
      </a:lvl7pPr>
      <a:lvl8pPr marL="1371600" algn="ctr" rtl="0" fontAlgn="base">
        <a:spcBef>
          <a:spcPct val="0"/>
        </a:spcBef>
        <a:spcAft>
          <a:spcPct val="0"/>
        </a:spcAft>
        <a:defRPr sz="7200">
          <a:solidFill>
            <a:schemeClr val="tx1"/>
          </a:solidFill>
          <a:latin typeface="Chalkboard" charset="0"/>
          <a:cs typeface="Heiti TC Light" charset="0"/>
          <a:sym typeface="Chalkboard" charset="0"/>
        </a:defRPr>
      </a:lvl8pPr>
      <a:lvl9pPr marL="1828800" algn="ctr" rtl="0" fontAlgn="base">
        <a:spcBef>
          <a:spcPct val="0"/>
        </a:spcBef>
        <a:spcAft>
          <a:spcPct val="0"/>
        </a:spcAft>
        <a:defRPr sz="7200">
          <a:solidFill>
            <a:schemeClr val="tx1"/>
          </a:solidFill>
          <a:latin typeface="Chalkboard" charset="0"/>
          <a:cs typeface="Heiti TC Light" charset="0"/>
          <a:sym typeface="Chalkboard" charset="0"/>
        </a:defRPr>
      </a:lvl9pPr>
    </p:titleStyle>
    <p:bodyStyle>
      <a:lvl1pPr algn="ctr" rtl="0" fontAlgn="base">
        <a:spcBef>
          <a:spcPct val="0"/>
        </a:spcBef>
        <a:spcAft>
          <a:spcPct val="0"/>
        </a:spcAft>
        <a:defRPr sz="3200" kern="1200">
          <a:solidFill>
            <a:schemeClr val="tx1"/>
          </a:solidFill>
          <a:latin typeface="+mn-lt"/>
          <a:ea typeface="+mn-ea"/>
          <a:cs typeface="+mn-cs"/>
          <a:sym typeface="Chalkboard" charset="0"/>
        </a:defRPr>
      </a:lvl1pPr>
      <a:lvl2pPr algn="ctr" rtl="0" fontAlgn="base">
        <a:spcBef>
          <a:spcPct val="0"/>
        </a:spcBef>
        <a:spcAft>
          <a:spcPct val="0"/>
        </a:spcAft>
        <a:defRPr sz="3200" kern="1200">
          <a:solidFill>
            <a:schemeClr val="tx1"/>
          </a:solidFill>
          <a:latin typeface="+mn-lt"/>
          <a:ea typeface="+mn-ea"/>
          <a:cs typeface="+mn-cs"/>
          <a:sym typeface="Chalkboard" charset="0"/>
        </a:defRPr>
      </a:lvl2pPr>
      <a:lvl3pPr algn="ctr" rtl="0" fontAlgn="base">
        <a:spcBef>
          <a:spcPct val="0"/>
        </a:spcBef>
        <a:spcAft>
          <a:spcPct val="0"/>
        </a:spcAft>
        <a:defRPr sz="3200" kern="1200">
          <a:solidFill>
            <a:schemeClr val="tx1"/>
          </a:solidFill>
          <a:latin typeface="+mn-lt"/>
          <a:ea typeface="+mn-ea"/>
          <a:cs typeface="+mn-cs"/>
          <a:sym typeface="Chalkboard" charset="0"/>
        </a:defRPr>
      </a:lvl3pPr>
      <a:lvl4pPr algn="ctr" rtl="0" fontAlgn="base">
        <a:spcBef>
          <a:spcPct val="0"/>
        </a:spcBef>
        <a:spcAft>
          <a:spcPct val="0"/>
        </a:spcAft>
        <a:defRPr sz="3200" kern="1200">
          <a:solidFill>
            <a:schemeClr val="tx1"/>
          </a:solidFill>
          <a:latin typeface="+mn-lt"/>
          <a:ea typeface="+mn-ea"/>
          <a:cs typeface="+mn-cs"/>
          <a:sym typeface="Chalkboard" charset="0"/>
        </a:defRPr>
      </a:lvl4pPr>
      <a:lvl5pPr algn="ctr" rtl="0" fontAlgn="base">
        <a:spcBef>
          <a:spcPct val="0"/>
        </a:spcBef>
        <a:spcAft>
          <a:spcPct val="0"/>
        </a:spcAft>
        <a:defRPr sz="3200" kern="1200">
          <a:solidFill>
            <a:schemeClr val="tx1"/>
          </a:solidFill>
          <a:latin typeface="+mn-lt"/>
          <a:ea typeface="+mn-ea"/>
          <a:cs typeface="+mn-cs"/>
          <a:sym typeface="Chalkboard"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B7D26911-85C1-4FE8-ACFB-1FD475CBBE5E}"/>
              </a:ext>
            </a:extLst>
          </p:cNvPr>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Chalkboard" charset="0"/>
              </a:rPr>
              <a:t>Click to edit Master title style</a:t>
            </a:r>
          </a:p>
        </p:txBody>
      </p:sp>
      <p:sp>
        <p:nvSpPr>
          <p:cNvPr id="4098" name="Rectangle 2">
            <a:extLst>
              <a:ext uri="{FF2B5EF4-FFF2-40B4-BE49-F238E27FC236}">
                <a16:creationId xmlns:a16="http://schemas.microsoft.com/office/drawing/2014/main" id="{B3BE5257-5272-418F-A119-0F5DF9CEB175}"/>
              </a:ext>
            </a:extLst>
          </p:cNvPr>
          <p:cNvSpPr>
            <a:spLocks noGrp="1" noChangeArrowheads="1"/>
          </p:cNvSpPr>
          <p:nvPr>
            <p:ph type="body" idx="1"/>
          </p:nvPr>
        </p:nvSpPr>
        <p:spPr bwMode="auto">
          <a:xfrm>
            <a:off x="1270000" y="2946400"/>
            <a:ext cx="10464800" cy="574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Chalkboard" charset="0"/>
              </a:rPr>
              <a:t>Click to edit Master text styles</a:t>
            </a:r>
          </a:p>
          <a:p>
            <a:pPr lvl="1"/>
            <a:r>
              <a:rPr lang="en-US" altLang="en-US">
                <a:sym typeface="Chalkboard" charset="0"/>
              </a:rPr>
              <a:t>Second level</a:t>
            </a:r>
          </a:p>
          <a:p>
            <a:pPr lvl="2"/>
            <a:r>
              <a:rPr lang="en-US" altLang="en-US">
                <a:sym typeface="Chalkboard" charset="0"/>
              </a:rPr>
              <a:t>Third level</a:t>
            </a:r>
          </a:p>
          <a:p>
            <a:pPr lvl="3"/>
            <a:r>
              <a:rPr lang="en-US" altLang="en-US">
                <a:sym typeface="Chalkboard" charset="0"/>
              </a:rPr>
              <a:t>Fourth level</a:t>
            </a:r>
          </a:p>
          <a:p>
            <a:pPr lvl="4"/>
            <a:r>
              <a:rPr lang="en-US" altLang="en-US">
                <a:sym typeface="Chalkboard" charset="0"/>
              </a:rPr>
              <a:t>Fifth level</a:t>
            </a:r>
          </a:p>
        </p:txBody>
      </p:sp>
    </p:spTree>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p:txStyles>
    <p:titleStyle>
      <a:lvl1pPr algn="ctr" rtl="0" fontAlgn="base">
        <a:spcBef>
          <a:spcPct val="0"/>
        </a:spcBef>
        <a:spcAft>
          <a:spcPct val="0"/>
        </a:spcAft>
        <a:defRPr sz="7200" kern="1200">
          <a:solidFill>
            <a:schemeClr val="tx1"/>
          </a:solidFill>
          <a:latin typeface="+mj-lt"/>
          <a:ea typeface="+mj-ea"/>
          <a:cs typeface="+mj-cs"/>
          <a:sym typeface="Chalkboard" charset="0"/>
        </a:defRPr>
      </a:lvl1pPr>
      <a:lvl2pPr algn="ctr" rtl="0" fontAlgn="base">
        <a:spcBef>
          <a:spcPct val="0"/>
        </a:spcBef>
        <a:spcAft>
          <a:spcPct val="0"/>
        </a:spcAft>
        <a:defRPr sz="7200">
          <a:solidFill>
            <a:schemeClr val="tx1"/>
          </a:solidFill>
          <a:latin typeface="Chalkboard" charset="0"/>
          <a:cs typeface="Heiti TC Light" charset="0"/>
          <a:sym typeface="Chalkboard" charset="0"/>
        </a:defRPr>
      </a:lvl2pPr>
      <a:lvl3pPr algn="ctr" rtl="0" fontAlgn="base">
        <a:spcBef>
          <a:spcPct val="0"/>
        </a:spcBef>
        <a:spcAft>
          <a:spcPct val="0"/>
        </a:spcAft>
        <a:defRPr sz="7200">
          <a:solidFill>
            <a:schemeClr val="tx1"/>
          </a:solidFill>
          <a:latin typeface="Chalkboard" charset="0"/>
          <a:cs typeface="Heiti TC Light" charset="0"/>
          <a:sym typeface="Chalkboard" charset="0"/>
        </a:defRPr>
      </a:lvl3pPr>
      <a:lvl4pPr algn="ctr" rtl="0" fontAlgn="base">
        <a:spcBef>
          <a:spcPct val="0"/>
        </a:spcBef>
        <a:spcAft>
          <a:spcPct val="0"/>
        </a:spcAft>
        <a:defRPr sz="7200">
          <a:solidFill>
            <a:schemeClr val="tx1"/>
          </a:solidFill>
          <a:latin typeface="Chalkboard" charset="0"/>
          <a:cs typeface="Heiti TC Light" charset="0"/>
          <a:sym typeface="Chalkboard" charset="0"/>
        </a:defRPr>
      </a:lvl4pPr>
      <a:lvl5pPr algn="ctr" rtl="0" fontAlgn="base">
        <a:spcBef>
          <a:spcPct val="0"/>
        </a:spcBef>
        <a:spcAft>
          <a:spcPct val="0"/>
        </a:spcAft>
        <a:defRPr sz="7200">
          <a:solidFill>
            <a:schemeClr val="tx1"/>
          </a:solidFill>
          <a:latin typeface="Chalkboard" charset="0"/>
          <a:cs typeface="Heiti TC Light" charset="0"/>
          <a:sym typeface="Chalkboard" charset="0"/>
        </a:defRPr>
      </a:lvl5pPr>
      <a:lvl6pPr marL="457200" algn="ctr" rtl="0" fontAlgn="base">
        <a:spcBef>
          <a:spcPct val="0"/>
        </a:spcBef>
        <a:spcAft>
          <a:spcPct val="0"/>
        </a:spcAft>
        <a:defRPr sz="7200">
          <a:solidFill>
            <a:schemeClr val="tx1"/>
          </a:solidFill>
          <a:latin typeface="Chalkboard" charset="0"/>
          <a:cs typeface="Heiti TC Light" charset="0"/>
          <a:sym typeface="Chalkboard" charset="0"/>
        </a:defRPr>
      </a:lvl6pPr>
      <a:lvl7pPr marL="914400" algn="ctr" rtl="0" fontAlgn="base">
        <a:spcBef>
          <a:spcPct val="0"/>
        </a:spcBef>
        <a:spcAft>
          <a:spcPct val="0"/>
        </a:spcAft>
        <a:defRPr sz="7200">
          <a:solidFill>
            <a:schemeClr val="tx1"/>
          </a:solidFill>
          <a:latin typeface="Chalkboard" charset="0"/>
          <a:cs typeface="Heiti TC Light" charset="0"/>
          <a:sym typeface="Chalkboard" charset="0"/>
        </a:defRPr>
      </a:lvl7pPr>
      <a:lvl8pPr marL="1371600" algn="ctr" rtl="0" fontAlgn="base">
        <a:spcBef>
          <a:spcPct val="0"/>
        </a:spcBef>
        <a:spcAft>
          <a:spcPct val="0"/>
        </a:spcAft>
        <a:defRPr sz="7200">
          <a:solidFill>
            <a:schemeClr val="tx1"/>
          </a:solidFill>
          <a:latin typeface="Chalkboard" charset="0"/>
          <a:cs typeface="Heiti TC Light" charset="0"/>
          <a:sym typeface="Chalkboard" charset="0"/>
        </a:defRPr>
      </a:lvl8pPr>
      <a:lvl9pPr marL="1828800" algn="ctr" rtl="0" fontAlgn="base">
        <a:spcBef>
          <a:spcPct val="0"/>
        </a:spcBef>
        <a:spcAft>
          <a:spcPct val="0"/>
        </a:spcAft>
        <a:defRPr sz="7200">
          <a:solidFill>
            <a:schemeClr val="tx1"/>
          </a:solidFill>
          <a:latin typeface="Chalkboard" charset="0"/>
          <a:cs typeface="Heiti TC Light" charset="0"/>
          <a:sym typeface="Chalkboard" charset="0"/>
        </a:defRPr>
      </a:lvl9pPr>
    </p:titleStyle>
    <p:bodyStyle>
      <a:lvl1pPr marL="841375" indent="-434975" algn="l" rtl="0" fontAlgn="base">
        <a:spcBef>
          <a:spcPts val="3000"/>
        </a:spcBef>
        <a:spcAft>
          <a:spcPct val="0"/>
        </a:spcAft>
        <a:buSzPct val="66000"/>
        <a:buChar char="•"/>
        <a:defRPr sz="3600" kern="1200">
          <a:solidFill>
            <a:schemeClr val="tx1"/>
          </a:solidFill>
          <a:latin typeface="+mn-lt"/>
          <a:ea typeface="+mn-ea"/>
          <a:cs typeface="+mn-cs"/>
          <a:sym typeface="Chalkboard" charset="0"/>
        </a:defRPr>
      </a:lvl1pPr>
      <a:lvl2pPr marL="1387475" indent="-434975" algn="l" rtl="0" fontAlgn="base">
        <a:spcBef>
          <a:spcPts val="3000"/>
        </a:spcBef>
        <a:spcAft>
          <a:spcPct val="0"/>
        </a:spcAft>
        <a:buSzPct val="66000"/>
        <a:buChar char="•"/>
        <a:defRPr sz="3600" kern="1200">
          <a:solidFill>
            <a:schemeClr val="tx1"/>
          </a:solidFill>
          <a:latin typeface="+mn-lt"/>
          <a:ea typeface="+mn-ea"/>
          <a:cs typeface="+mn-cs"/>
          <a:sym typeface="Chalkboard" charset="0"/>
        </a:defRPr>
      </a:lvl2pPr>
      <a:lvl3pPr marL="1920875" indent="-434975" algn="l" rtl="0" fontAlgn="base">
        <a:spcBef>
          <a:spcPts val="3000"/>
        </a:spcBef>
        <a:spcAft>
          <a:spcPct val="0"/>
        </a:spcAft>
        <a:buSzPct val="66000"/>
        <a:buChar char="•"/>
        <a:defRPr sz="3600" kern="1200">
          <a:solidFill>
            <a:schemeClr val="tx1"/>
          </a:solidFill>
          <a:latin typeface="+mn-lt"/>
          <a:ea typeface="+mn-ea"/>
          <a:cs typeface="+mn-cs"/>
          <a:sym typeface="Chalkboard" charset="0"/>
        </a:defRPr>
      </a:lvl3pPr>
      <a:lvl4pPr marL="2492375" indent="-434975" algn="l" rtl="0" fontAlgn="base">
        <a:spcBef>
          <a:spcPts val="3000"/>
        </a:spcBef>
        <a:spcAft>
          <a:spcPct val="0"/>
        </a:spcAft>
        <a:buSzPct val="66000"/>
        <a:buChar char="•"/>
        <a:defRPr sz="3600" kern="1200">
          <a:solidFill>
            <a:schemeClr val="tx1"/>
          </a:solidFill>
          <a:latin typeface="+mn-lt"/>
          <a:ea typeface="+mn-ea"/>
          <a:cs typeface="+mn-cs"/>
          <a:sym typeface="Chalkboard" charset="0"/>
        </a:defRPr>
      </a:lvl4pPr>
      <a:lvl5pPr marL="3076575" indent="-434975" algn="l" rtl="0" fontAlgn="base">
        <a:spcBef>
          <a:spcPts val="3000"/>
        </a:spcBef>
        <a:spcAft>
          <a:spcPct val="0"/>
        </a:spcAft>
        <a:buSzPct val="66000"/>
        <a:buChar char="•"/>
        <a:defRPr sz="3600" kern="1200">
          <a:solidFill>
            <a:schemeClr val="tx1"/>
          </a:solidFill>
          <a:latin typeface="+mn-lt"/>
          <a:ea typeface="+mn-ea"/>
          <a:cs typeface="+mn-cs"/>
          <a:sym typeface="Chalkboard"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3C13765A-41BA-4393-8A57-21AC7D8A7A26}"/>
              </a:ext>
            </a:extLst>
          </p:cNvPr>
          <p:cNvSpPr>
            <a:spLocks noGrp="1" noChangeArrowheads="1"/>
          </p:cNvSpPr>
          <p:nvPr>
            <p:ph type="body" idx="1"/>
          </p:nvPr>
        </p:nvSpPr>
        <p:spPr bwMode="auto">
          <a:xfrm>
            <a:off x="596900" y="4940300"/>
            <a:ext cx="60325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Chalkboard" charset="0"/>
              </a:rPr>
              <a:t>Click to edit Master text styles</a:t>
            </a:r>
          </a:p>
          <a:p>
            <a:pPr lvl="1"/>
            <a:r>
              <a:rPr lang="en-US" altLang="en-US">
                <a:sym typeface="Chalkboard" charset="0"/>
              </a:rPr>
              <a:t>Second level</a:t>
            </a:r>
          </a:p>
          <a:p>
            <a:pPr lvl="2"/>
            <a:r>
              <a:rPr lang="en-US" altLang="en-US">
                <a:sym typeface="Chalkboard" charset="0"/>
              </a:rPr>
              <a:t>Third level</a:t>
            </a:r>
          </a:p>
          <a:p>
            <a:pPr lvl="3"/>
            <a:r>
              <a:rPr lang="en-US" altLang="en-US">
                <a:sym typeface="Chalkboard" charset="0"/>
              </a:rPr>
              <a:t>Fourth level</a:t>
            </a:r>
          </a:p>
          <a:p>
            <a:pPr lvl="4"/>
            <a:r>
              <a:rPr lang="en-US" altLang="en-US">
                <a:sym typeface="Chalkboard" charset="0"/>
              </a:rPr>
              <a:t>Fifth level</a:t>
            </a:r>
          </a:p>
        </p:txBody>
      </p:sp>
      <p:sp>
        <p:nvSpPr>
          <p:cNvPr id="5122" name="Rectangle 2">
            <a:extLst>
              <a:ext uri="{FF2B5EF4-FFF2-40B4-BE49-F238E27FC236}">
                <a16:creationId xmlns:a16="http://schemas.microsoft.com/office/drawing/2014/main" id="{EB59CF4B-C459-4400-9E83-60113C4E8E69}"/>
              </a:ext>
            </a:extLst>
          </p:cNvPr>
          <p:cNvSpPr>
            <a:spLocks noGrp="1" noChangeArrowheads="1"/>
          </p:cNvSpPr>
          <p:nvPr>
            <p:ph type="title"/>
          </p:nvPr>
        </p:nvSpPr>
        <p:spPr bwMode="auto">
          <a:xfrm>
            <a:off x="596900" y="1790700"/>
            <a:ext cx="60325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p:txStyles>
    <p:titleStyle>
      <a:lvl1pPr algn="ctr" rtl="0" fontAlgn="base">
        <a:spcBef>
          <a:spcPct val="0"/>
        </a:spcBef>
        <a:spcAft>
          <a:spcPct val="0"/>
        </a:spcAft>
        <a:defRPr sz="6000" kern="1200">
          <a:solidFill>
            <a:schemeClr val="tx1"/>
          </a:solidFill>
          <a:latin typeface="+mj-lt"/>
          <a:ea typeface="+mj-ea"/>
          <a:cs typeface="+mj-cs"/>
          <a:sym typeface="Chalkboard" charset="0"/>
        </a:defRPr>
      </a:lvl1pPr>
      <a:lvl2pPr algn="ctr" rtl="0" fontAlgn="base">
        <a:spcBef>
          <a:spcPct val="0"/>
        </a:spcBef>
        <a:spcAft>
          <a:spcPct val="0"/>
        </a:spcAft>
        <a:defRPr sz="6000">
          <a:solidFill>
            <a:schemeClr val="tx1"/>
          </a:solidFill>
          <a:latin typeface="Chalkboard" charset="0"/>
          <a:cs typeface="Heiti TC Light" charset="0"/>
          <a:sym typeface="Chalkboard" charset="0"/>
        </a:defRPr>
      </a:lvl2pPr>
      <a:lvl3pPr algn="ctr" rtl="0" fontAlgn="base">
        <a:spcBef>
          <a:spcPct val="0"/>
        </a:spcBef>
        <a:spcAft>
          <a:spcPct val="0"/>
        </a:spcAft>
        <a:defRPr sz="6000">
          <a:solidFill>
            <a:schemeClr val="tx1"/>
          </a:solidFill>
          <a:latin typeface="Chalkboard" charset="0"/>
          <a:cs typeface="Heiti TC Light" charset="0"/>
          <a:sym typeface="Chalkboard" charset="0"/>
        </a:defRPr>
      </a:lvl3pPr>
      <a:lvl4pPr algn="ctr" rtl="0" fontAlgn="base">
        <a:spcBef>
          <a:spcPct val="0"/>
        </a:spcBef>
        <a:spcAft>
          <a:spcPct val="0"/>
        </a:spcAft>
        <a:defRPr sz="6000">
          <a:solidFill>
            <a:schemeClr val="tx1"/>
          </a:solidFill>
          <a:latin typeface="Chalkboard" charset="0"/>
          <a:cs typeface="Heiti TC Light" charset="0"/>
          <a:sym typeface="Chalkboard" charset="0"/>
        </a:defRPr>
      </a:lvl4pPr>
      <a:lvl5pPr algn="ctr" rtl="0" fontAlgn="base">
        <a:spcBef>
          <a:spcPct val="0"/>
        </a:spcBef>
        <a:spcAft>
          <a:spcPct val="0"/>
        </a:spcAft>
        <a:defRPr sz="6000">
          <a:solidFill>
            <a:schemeClr val="tx1"/>
          </a:solidFill>
          <a:latin typeface="Chalkboard" charset="0"/>
          <a:cs typeface="Heiti TC Light" charset="0"/>
          <a:sym typeface="Chalkboard" charset="0"/>
        </a:defRPr>
      </a:lvl5pPr>
      <a:lvl6pPr marL="457200" algn="ctr" rtl="0" fontAlgn="base">
        <a:spcBef>
          <a:spcPct val="0"/>
        </a:spcBef>
        <a:spcAft>
          <a:spcPct val="0"/>
        </a:spcAft>
        <a:defRPr sz="6000">
          <a:solidFill>
            <a:schemeClr val="tx1"/>
          </a:solidFill>
          <a:latin typeface="Chalkboard" charset="0"/>
          <a:cs typeface="Heiti TC Light" charset="0"/>
          <a:sym typeface="Chalkboard" charset="0"/>
        </a:defRPr>
      </a:lvl6pPr>
      <a:lvl7pPr marL="914400" algn="ctr" rtl="0" fontAlgn="base">
        <a:spcBef>
          <a:spcPct val="0"/>
        </a:spcBef>
        <a:spcAft>
          <a:spcPct val="0"/>
        </a:spcAft>
        <a:defRPr sz="6000">
          <a:solidFill>
            <a:schemeClr val="tx1"/>
          </a:solidFill>
          <a:latin typeface="Chalkboard" charset="0"/>
          <a:cs typeface="Heiti TC Light" charset="0"/>
          <a:sym typeface="Chalkboard" charset="0"/>
        </a:defRPr>
      </a:lvl7pPr>
      <a:lvl8pPr marL="1371600" algn="ctr" rtl="0" fontAlgn="base">
        <a:spcBef>
          <a:spcPct val="0"/>
        </a:spcBef>
        <a:spcAft>
          <a:spcPct val="0"/>
        </a:spcAft>
        <a:defRPr sz="6000">
          <a:solidFill>
            <a:schemeClr val="tx1"/>
          </a:solidFill>
          <a:latin typeface="Chalkboard" charset="0"/>
          <a:cs typeface="Heiti TC Light" charset="0"/>
          <a:sym typeface="Chalkboard" charset="0"/>
        </a:defRPr>
      </a:lvl8pPr>
      <a:lvl9pPr marL="1828800" algn="ctr" rtl="0" fontAlgn="base">
        <a:spcBef>
          <a:spcPct val="0"/>
        </a:spcBef>
        <a:spcAft>
          <a:spcPct val="0"/>
        </a:spcAft>
        <a:defRPr sz="6000">
          <a:solidFill>
            <a:schemeClr val="tx1"/>
          </a:solidFill>
          <a:latin typeface="Chalkboard" charset="0"/>
          <a:cs typeface="Heiti TC Light" charset="0"/>
          <a:sym typeface="Chalkboard" charset="0"/>
        </a:defRPr>
      </a:lvl9pPr>
    </p:titleStyle>
    <p:bodyStyle>
      <a:lvl1pPr algn="ctr" rtl="0" fontAlgn="base">
        <a:spcBef>
          <a:spcPct val="0"/>
        </a:spcBef>
        <a:spcAft>
          <a:spcPct val="0"/>
        </a:spcAft>
        <a:defRPr sz="3200" kern="1200">
          <a:solidFill>
            <a:schemeClr val="tx1"/>
          </a:solidFill>
          <a:latin typeface="+mn-lt"/>
          <a:ea typeface="+mn-ea"/>
          <a:cs typeface="+mn-cs"/>
          <a:sym typeface="Chalkboard" charset="0"/>
        </a:defRPr>
      </a:lvl1pPr>
      <a:lvl2pPr algn="ctr" rtl="0" fontAlgn="base">
        <a:spcBef>
          <a:spcPct val="0"/>
        </a:spcBef>
        <a:spcAft>
          <a:spcPct val="0"/>
        </a:spcAft>
        <a:defRPr sz="3200" kern="1200">
          <a:solidFill>
            <a:schemeClr val="tx1"/>
          </a:solidFill>
          <a:latin typeface="+mn-lt"/>
          <a:ea typeface="+mn-ea"/>
          <a:cs typeface="+mn-cs"/>
          <a:sym typeface="Chalkboard" charset="0"/>
        </a:defRPr>
      </a:lvl2pPr>
      <a:lvl3pPr algn="ctr" rtl="0" fontAlgn="base">
        <a:spcBef>
          <a:spcPct val="0"/>
        </a:spcBef>
        <a:spcAft>
          <a:spcPct val="0"/>
        </a:spcAft>
        <a:defRPr sz="3200" kern="1200">
          <a:solidFill>
            <a:schemeClr val="tx1"/>
          </a:solidFill>
          <a:latin typeface="+mn-lt"/>
          <a:ea typeface="+mn-ea"/>
          <a:cs typeface="+mn-cs"/>
          <a:sym typeface="Chalkboard" charset="0"/>
        </a:defRPr>
      </a:lvl3pPr>
      <a:lvl4pPr algn="ctr" rtl="0" fontAlgn="base">
        <a:spcBef>
          <a:spcPct val="0"/>
        </a:spcBef>
        <a:spcAft>
          <a:spcPct val="0"/>
        </a:spcAft>
        <a:defRPr sz="3200" kern="1200">
          <a:solidFill>
            <a:schemeClr val="tx1"/>
          </a:solidFill>
          <a:latin typeface="+mn-lt"/>
          <a:ea typeface="+mn-ea"/>
          <a:cs typeface="+mn-cs"/>
          <a:sym typeface="Chalkboard" charset="0"/>
        </a:defRPr>
      </a:lvl4pPr>
      <a:lvl5pPr algn="ctr" rtl="0" fontAlgn="base">
        <a:spcBef>
          <a:spcPct val="0"/>
        </a:spcBef>
        <a:spcAft>
          <a:spcPct val="0"/>
        </a:spcAft>
        <a:defRPr sz="3200" kern="1200">
          <a:solidFill>
            <a:schemeClr val="tx1"/>
          </a:solidFill>
          <a:latin typeface="+mn-lt"/>
          <a:ea typeface="+mn-ea"/>
          <a:cs typeface="+mn-cs"/>
          <a:sym typeface="Chalkboard"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F59EEC52-8E57-4B30-BD63-796D5EE3300A}"/>
              </a:ext>
            </a:extLst>
          </p:cNvPr>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p:txStyles>
    <p:titleStyle>
      <a:lvl1pPr algn="ctr" rtl="0" fontAlgn="base">
        <a:spcBef>
          <a:spcPct val="0"/>
        </a:spcBef>
        <a:spcAft>
          <a:spcPct val="0"/>
        </a:spcAft>
        <a:defRPr sz="7200" kern="1200">
          <a:solidFill>
            <a:schemeClr val="tx1"/>
          </a:solidFill>
          <a:latin typeface="+mj-lt"/>
          <a:ea typeface="+mj-ea"/>
          <a:cs typeface="+mj-cs"/>
          <a:sym typeface="Chalkboard" charset="0"/>
        </a:defRPr>
      </a:lvl1pPr>
      <a:lvl2pPr algn="ctr" rtl="0" fontAlgn="base">
        <a:spcBef>
          <a:spcPct val="0"/>
        </a:spcBef>
        <a:spcAft>
          <a:spcPct val="0"/>
        </a:spcAft>
        <a:defRPr sz="7200">
          <a:solidFill>
            <a:schemeClr val="tx1"/>
          </a:solidFill>
          <a:latin typeface="Chalkboard" charset="0"/>
          <a:cs typeface="Heiti TC Light" charset="0"/>
          <a:sym typeface="Chalkboard" charset="0"/>
        </a:defRPr>
      </a:lvl2pPr>
      <a:lvl3pPr algn="ctr" rtl="0" fontAlgn="base">
        <a:spcBef>
          <a:spcPct val="0"/>
        </a:spcBef>
        <a:spcAft>
          <a:spcPct val="0"/>
        </a:spcAft>
        <a:defRPr sz="7200">
          <a:solidFill>
            <a:schemeClr val="tx1"/>
          </a:solidFill>
          <a:latin typeface="Chalkboard" charset="0"/>
          <a:cs typeface="Heiti TC Light" charset="0"/>
          <a:sym typeface="Chalkboard" charset="0"/>
        </a:defRPr>
      </a:lvl3pPr>
      <a:lvl4pPr algn="ctr" rtl="0" fontAlgn="base">
        <a:spcBef>
          <a:spcPct val="0"/>
        </a:spcBef>
        <a:spcAft>
          <a:spcPct val="0"/>
        </a:spcAft>
        <a:defRPr sz="7200">
          <a:solidFill>
            <a:schemeClr val="tx1"/>
          </a:solidFill>
          <a:latin typeface="Chalkboard" charset="0"/>
          <a:cs typeface="Heiti TC Light" charset="0"/>
          <a:sym typeface="Chalkboard" charset="0"/>
        </a:defRPr>
      </a:lvl4pPr>
      <a:lvl5pPr algn="ctr" rtl="0" fontAlgn="base">
        <a:spcBef>
          <a:spcPct val="0"/>
        </a:spcBef>
        <a:spcAft>
          <a:spcPct val="0"/>
        </a:spcAft>
        <a:defRPr sz="7200">
          <a:solidFill>
            <a:schemeClr val="tx1"/>
          </a:solidFill>
          <a:latin typeface="Chalkboard" charset="0"/>
          <a:cs typeface="Heiti TC Light" charset="0"/>
          <a:sym typeface="Chalkboard" charset="0"/>
        </a:defRPr>
      </a:lvl5pPr>
      <a:lvl6pPr marL="457200" algn="ctr" rtl="0" fontAlgn="base">
        <a:spcBef>
          <a:spcPct val="0"/>
        </a:spcBef>
        <a:spcAft>
          <a:spcPct val="0"/>
        </a:spcAft>
        <a:defRPr sz="7200">
          <a:solidFill>
            <a:schemeClr val="tx1"/>
          </a:solidFill>
          <a:latin typeface="Chalkboard" charset="0"/>
          <a:cs typeface="Heiti TC Light" charset="0"/>
          <a:sym typeface="Chalkboard" charset="0"/>
        </a:defRPr>
      </a:lvl6pPr>
      <a:lvl7pPr marL="914400" algn="ctr" rtl="0" fontAlgn="base">
        <a:spcBef>
          <a:spcPct val="0"/>
        </a:spcBef>
        <a:spcAft>
          <a:spcPct val="0"/>
        </a:spcAft>
        <a:defRPr sz="7200">
          <a:solidFill>
            <a:schemeClr val="tx1"/>
          </a:solidFill>
          <a:latin typeface="Chalkboard" charset="0"/>
          <a:cs typeface="Heiti TC Light" charset="0"/>
          <a:sym typeface="Chalkboard" charset="0"/>
        </a:defRPr>
      </a:lvl7pPr>
      <a:lvl8pPr marL="1371600" algn="ctr" rtl="0" fontAlgn="base">
        <a:spcBef>
          <a:spcPct val="0"/>
        </a:spcBef>
        <a:spcAft>
          <a:spcPct val="0"/>
        </a:spcAft>
        <a:defRPr sz="7200">
          <a:solidFill>
            <a:schemeClr val="tx1"/>
          </a:solidFill>
          <a:latin typeface="Chalkboard" charset="0"/>
          <a:cs typeface="Heiti TC Light" charset="0"/>
          <a:sym typeface="Chalkboard" charset="0"/>
        </a:defRPr>
      </a:lvl8pPr>
      <a:lvl9pPr marL="1828800" algn="ctr" rtl="0" fontAlgn="base">
        <a:spcBef>
          <a:spcPct val="0"/>
        </a:spcBef>
        <a:spcAft>
          <a:spcPct val="0"/>
        </a:spcAft>
        <a:defRPr sz="7200">
          <a:solidFill>
            <a:schemeClr val="tx1"/>
          </a:solidFill>
          <a:latin typeface="Chalkboard" charset="0"/>
          <a:cs typeface="Heiti TC Light" charset="0"/>
          <a:sym typeface="Chalkboard" charset="0"/>
        </a:defRPr>
      </a:lvl9pPr>
    </p:titleStyle>
    <p:bodyStyle>
      <a:lvl1pPr marL="892175" indent="-434975" algn="l" rtl="0" fontAlgn="base">
        <a:spcBef>
          <a:spcPts val="3000"/>
        </a:spcBef>
        <a:spcAft>
          <a:spcPct val="0"/>
        </a:spcAft>
        <a:buSzPct val="66000"/>
        <a:buChar char="•"/>
        <a:defRPr sz="3600" kern="1200">
          <a:solidFill>
            <a:schemeClr val="tx1"/>
          </a:solidFill>
          <a:latin typeface="+mn-lt"/>
          <a:ea typeface="+mn-ea"/>
          <a:cs typeface="+mn-cs"/>
          <a:sym typeface="Chalkboard" charset="0"/>
        </a:defRPr>
      </a:lvl1pPr>
      <a:lvl2pPr marL="1438275" indent="-434975" algn="l" rtl="0" fontAlgn="base">
        <a:spcBef>
          <a:spcPts val="3000"/>
        </a:spcBef>
        <a:spcAft>
          <a:spcPct val="0"/>
        </a:spcAft>
        <a:buSzPct val="66000"/>
        <a:buChar char="•"/>
        <a:defRPr sz="3600" kern="1200">
          <a:solidFill>
            <a:schemeClr val="tx1"/>
          </a:solidFill>
          <a:latin typeface="+mn-lt"/>
          <a:ea typeface="+mn-ea"/>
          <a:cs typeface="+mn-cs"/>
          <a:sym typeface="Chalkboard" charset="0"/>
        </a:defRPr>
      </a:lvl2pPr>
      <a:lvl3pPr marL="1971675" indent="-434975" algn="l" rtl="0" fontAlgn="base">
        <a:spcBef>
          <a:spcPts val="3000"/>
        </a:spcBef>
        <a:spcAft>
          <a:spcPct val="0"/>
        </a:spcAft>
        <a:buSzPct val="66000"/>
        <a:buChar char="•"/>
        <a:defRPr sz="3600" kern="1200">
          <a:solidFill>
            <a:schemeClr val="tx1"/>
          </a:solidFill>
          <a:latin typeface="+mn-lt"/>
          <a:ea typeface="+mn-ea"/>
          <a:cs typeface="+mn-cs"/>
          <a:sym typeface="Chalkboard" charset="0"/>
        </a:defRPr>
      </a:lvl3pPr>
      <a:lvl4pPr marL="2543175" indent="-434975" algn="l" rtl="0" fontAlgn="base">
        <a:spcBef>
          <a:spcPts val="3000"/>
        </a:spcBef>
        <a:spcAft>
          <a:spcPct val="0"/>
        </a:spcAft>
        <a:buSzPct val="66000"/>
        <a:buChar char="•"/>
        <a:defRPr sz="3600" kern="1200">
          <a:solidFill>
            <a:schemeClr val="tx1"/>
          </a:solidFill>
          <a:latin typeface="+mn-lt"/>
          <a:ea typeface="+mn-ea"/>
          <a:cs typeface="+mn-cs"/>
          <a:sym typeface="Chalkboard" charset="0"/>
        </a:defRPr>
      </a:lvl4pPr>
      <a:lvl5pPr marL="3127375" indent="-434975" algn="l" rtl="0" fontAlgn="base">
        <a:spcBef>
          <a:spcPts val="3000"/>
        </a:spcBef>
        <a:spcAft>
          <a:spcPct val="0"/>
        </a:spcAft>
        <a:buSzPct val="66000"/>
        <a:buChar char="•"/>
        <a:defRPr sz="3600" kern="1200">
          <a:solidFill>
            <a:schemeClr val="tx1"/>
          </a:solidFill>
          <a:latin typeface="+mn-lt"/>
          <a:ea typeface="+mn-ea"/>
          <a:cs typeface="+mn-cs"/>
          <a:sym typeface="Chalkboard"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p:txStyles>
    <p:titleStyle>
      <a:lvl1pPr algn="ctr" rtl="0" fontAlgn="base">
        <a:spcBef>
          <a:spcPct val="0"/>
        </a:spcBef>
        <a:spcAft>
          <a:spcPct val="0"/>
        </a:spcAft>
        <a:defRPr sz="7200" kern="1200">
          <a:solidFill>
            <a:schemeClr val="tx1"/>
          </a:solidFill>
          <a:latin typeface="+mj-lt"/>
          <a:ea typeface="+mj-ea"/>
          <a:cs typeface="+mj-cs"/>
          <a:sym typeface="Chalkboard" charset="0"/>
        </a:defRPr>
      </a:lvl1pPr>
      <a:lvl2pPr algn="ctr" rtl="0" fontAlgn="base">
        <a:spcBef>
          <a:spcPct val="0"/>
        </a:spcBef>
        <a:spcAft>
          <a:spcPct val="0"/>
        </a:spcAft>
        <a:defRPr sz="7200">
          <a:solidFill>
            <a:schemeClr val="tx1"/>
          </a:solidFill>
          <a:latin typeface="Chalkboard" charset="0"/>
          <a:cs typeface="Heiti TC Light" charset="0"/>
          <a:sym typeface="Chalkboard" charset="0"/>
        </a:defRPr>
      </a:lvl2pPr>
      <a:lvl3pPr algn="ctr" rtl="0" fontAlgn="base">
        <a:spcBef>
          <a:spcPct val="0"/>
        </a:spcBef>
        <a:spcAft>
          <a:spcPct val="0"/>
        </a:spcAft>
        <a:defRPr sz="7200">
          <a:solidFill>
            <a:schemeClr val="tx1"/>
          </a:solidFill>
          <a:latin typeface="Chalkboard" charset="0"/>
          <a:cs typeface="Heiti TC Light" charset="0"/>
          <a:sym typeface="Chalkboard" charset="0"/>
        </a:defRPr>
      </a:lvl3pPr>
      <a:lvl4pPr algn="ctr" rtl="0" fontAlgn="base">
        <a:spcBef>
          <a:spcPct val="0"/>
        </a:spcBef>
        <a:spcAft>
          <a:spcPct val="0"/>
        </a:spcAft>
        <a:defRPr sz="7200">
          <a:solidFill>
            <a:schemeClr val="tx1"/>
          </a:solidFill>
          <a:latin typeface="Chalkboard" charset="0"/>
          <a:cs typeface="Heiti TC Light" charset="0"/>
          <a:sym typeface="Chalkboard" charset="0"/>
        </a:defRPr>
      </a:lvl4pPr>
      <a:lvl5pPr algn="ctr" rtl="0" fontAlgn="base">
        <a:spcBef>
          <a:spcPct val="0"/>
        </a:spcBef>
        <a:spcAft>
          <a:spcPct val="0"/>
        </a:spcAft>
        <a:defRPr sz="7200">
          <a:solidFill>
            <a:schemeClr val="tx1"/>
          </a:solidFill>
          <a:latin typeface="Chalkboard" charset="0"/>
          <a:cs typeface="Heiti TC Light" charset="0"/>
          <a:sym typeface="Chalkboard" charset="0"/>
        </a:defRPr>
      </a:lvl5pPr>
      <a:lvl6pPr marL="457200" algn="ctr" rtl="0" fontAlgn="base">
        <a:spcBef>
          <a:spcPct val="0"/>
        </a:spcBef>
        <a:spcAft>
          <a:spcPct val="0"/>
        </a:spcAft>
        <a:defRPr sz="7200">
          <a:solidFill>
            <a:schemeClr val="tx1"/>
          </a:solidFill>
          <a:latin typeface="Chalkboard" charset="0"/>
          <a:cs typeface="Heiti TC Light" charset="0"/>
          <a:sym typeface="Chalkboard" charset="0"/>
        </a:defRPr>
      </a:lvl6pPr>
      <a:lvl7pPr marL="914400" algn="ctr" rtl="0" fontAlgn="base">
        <a:spcBef>
          <a:spcPct val="0"/>
        </a:spcBef>
        <a:spcAft>
          <a:spcPct val="0"/>
        </a:spcAft>
        <a:defRPr sz="7200">
          <a:solidFill>
            <a:schemeClr val="tx1"/>
          </a:solidFill>
          <a:latin typeface="Chalkboard" charset="0"/>
          <a:cs typeface="Heiti TC Light" charset="0"/>
          <a:sym typeface="Chalkboard" charset="0"/>
        </a:defRPr>
      </a:lvl7pPr>
      <a:lvl8pPr marL="1371600" algn="ctr" rtl="0" fontAlgn="base">
        <a:spcBef>
          <a:spcPct val="0"/>
        </a:spcBef>
        <a:spcAft>
          <a:spcPct val="0"/>
        </a:spcAft>
        <a:defRPr sz="7200">
          <a:solidFill>
            <a:schemeClr val="tx1"/>
          </a:solidFill>
          <a:latin typeface="Chalkboard" charset="0"/>
          <a:cs typeface="Heiti TC Light" charset="0"/>
          <a:sym typeface="Chalkboard" charset="0"/>
        </a:defRPr>
      </a:lvl8pPr>
      <a:lvl9pPr marL="1828800" algn="ctr" rtl="0" fontAlgn="base">
        <a:spcBef>
          <a:spcPct val="0"/>
        </a:spcBef>
        <a:spcAft>
          <a:spcPct val="0"/>
        </a:spcAft>
        <a:defRPr sz="7200">
          <a:solidFill>
            <a:schemeClr val="tx1"/>
          </a:solidFill>
          <a:latin typeface="Chalkboard" charset="0"/>
          <a:cs typeface="Heiti TC Light" charset="0"/>
          <a:sym typeface="Chalkboard" charset="0"/>
        </a:defRPr>
      </a:lvl9pPr>
    </p:titleStyle>
    <p:bodyStyle>
      <a:lvl1pPr marL="892175" indent="-434975" algn="l" rtl="0" fontAlgn="base">
        <a:spcBef>
          <a:spcPts val="3000"/>
        </a:spcBef>
        <a:spcAft>
          <a:spcPct val="0"/>
        </a:spcAft>
        <a:buSzPct val="66000"/>
        <a:buChar char="•"/>
        <a:defRPr sz="3600" kern="1200">
          <a:solidFill>
            <a:schemeClr val="tx1"/>
          </a:solidFill>
          <a:latin typeface="+mn-lt"/>
          <a:ea typeface="+mn-ea"/>
          <a:cs typeface="+mn-cs"/>
          <a:sym typeface="Chalkboard" charset="0"/>
        </a:defRPr>
      </a:lvl1pPr>
      <a:lvl2pPr marL="1438275" indent="-434975" algn="l" rtl="0" fontAlgn="base">
        <a:spcBef>
          <a:spcPts val="3000"/>
        </a:spcBef>
        <a:spcAft>
          <a:spcPct val="0"/>
        </a:spcAft>
        <a:buSzPct val="66000"/>
        <a:buChar char="•"/>
        <a:defRPr sz="3600" kern="1200">
          <a:solidFill>
            <a:schemeClr val="tx1"/>
          </a:solidFill>
          <a:latin typeface="+mn-lt"/>
          <a:ea typeface="+mn-ea"/>
          <a:cs typeface="+mn-cs"/>
          <a:sym typeface="Chalkboard" charset="0"/>
        </a:defRPr>
      </a:lvl2pPr>
      <a:lvl3pPr marL="1971675" indent="-434975" algn="l" rtl="0" fontAlgn="base">
        <a:spcBef>
          <a:spcPts val="3000"/>
        </a:spcBef>
        <a:spcAft>
          <a:spcPct val="0"/>
        </a:spcAft>
        <a:buSzPct val="66000"/>
        <a:buChar char="•"/>
        <a:defRPr sz="3600" kern="1200">
          <a:solidFill>
            <a:schemeClr val="tx1"/>
          </a:solidFill>
          <a:latin typeface="+mn-lt"/>
          <a:ea typeface="+mn-ea"/>
          <a:cs typeface="+mn-cs"/>
          <a:sym typeface="Chalkboard" charset="0"/>
        </a:defRPr>
      </a:lvl3pPr>
      <a:lvl4pPr marL="2543175" indent="-434975" algn="l" rtl="0" fontAlgn="base">
        <a:spcBef>
          <a:spcPts val="3000"/>
        </a:spcBef>
        <a:spcAft>
          <a:spcPct val="0"/>
        </a:spcAft>
        <a:buSzPct val="66000"/>
        <a:buChar char="•"/>
        <a:defRPr sz="3600" kern="1200">
          <a:solidFill>
            <a:schemeClr val="tx1"/>
          </a:solidFill>
          <a:latin typeface="+mn-lt"/>
          <a:ea typeface="+mn-ea"/>
          <a:cs typeface="+mn-cs"/>
          <a:sym typeface="Chalkboard" charset="0"/>
        </a:defRPr>
      </a:lvl4pPr>
      <a:lvl5pPr marL="3127375" indent="-434975" algn="l" rtl="0" fontAlgn="base">
        <a:spcBef>
          <a:spcPts val="3000"/>
        </a:spcBef>
        <a:spcAft>
          <a:spcPct val="0"/>
        </a:spcAft>
        <a:buSzPct val="66000"/>
        <a:buChar char="•"/>
        <a:defRPr sz="3600" kern="1200">
          <a:solidFill>
            <a:schemeClr val="tx1"/>
          </a:solidFill>
          <a:latin typeface="+mn-lt"/>
          <a:ea typeface="+mn-ea"/>
          <a:cs typeface="+mn-cs"/>
          <a:sym typeface="Chalkboard"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71D1ABAB-33AB-4EF1-82F0-961A2CF6D414}"/>
              </a:ext>
            </a:extLst>
          </p:cNvPr>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Chalkboard" charset="0"/>
              </a:rPr>
              <a:t>Click to edit Master title style</a:t>
            </a:r>
          </a:p>
        </p:txBody>
      </p:sp>
      <p:sp>
        <p:nvSpPr>
          <p:cNvPr id="8194" name="Rectangle 2">
            <a:extLst>
              <a:ext uri="{FF2B5EF4-FFF2-40B4-BE49-F238E27FC236}">
                <a16:creationId xmlns:a16="http://schemas.microsoft.com/office/drawing/2014/main" id="{C8EB12E3-1D7D-460F-9343-ECC168BF4EAD}"/>
              </a:ext>
            </a:extLst>
          </p:cNvPr>
          <p:cNvSpPr>
            <a:spLocks noGrp="1" noChangeArrowheads="1"/>
          </p:cNvSpPr>
          <p:nvPr>
            <p:ph type="body" idx="1"/>
          </p:nvPr>
        </p:nvSpPr>
        <p:spPr bwMode="auto">
          <a:xfrm>
            <a:off x="1270000" y="2946400"/>
            <a:ext cx="5105400" cy="574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Chalkboard" charset="0"/>
              </a:rPr>
              <a:t>Click to edit Master text styles</a:t>
            </a:r>
          </a:p>
          <a:p>
            <a:pPr lvl="1"/>
            <a:r>
              <a:rPr lang="en-US" altLang="en-US">
                <a:sym typeface="Chalkboard" charset="0"/>
              </a:rPr>
              <a:t>Second level</a:t>
            </a:r>
          </a:p>
          <a:p>
            <a:pPr lvl="2"/>
            <a:r>
              <a:rPr lang="en-US" altLang="en-US">
                <a:sym typeface="Chalkboard" charset="0"/>
              </a:rPr>
              <a:t>Third level</a:t>
            </a:r>
          </a:p>
          <a:p>
            <a:pPr lvl="3"/>
            <a:r>
              <a:rPr lang="en-US" altLang="en-US">
                <a:sym typeface="Chalkboard" charset="0"/>
              </a:rPr>
              <a:t>Fourth level</a:t>
            </a:r>
          </a:p>
          <a:p>
            <a:pPr lvl="4"/>
            <a:r>
              <a:rPr lang="en-US" altLang="en-US">
                <a:sym typeface="Chalkboard" charset="0"/>
              </a:rPr>
              <a:t>Fifth level</a:t>
            </a:r>
          </a:p>
        </p:txBody>
      </p:sp>
    </p:spTree>
  </p:cSld>
  <p:clrMap bg1="dk2" tx1="lt1" bg2="dk1"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p:txStyles>
    <p:titleStyle>
      <a:lvl1pPr algn="ctr" rtl="0" fontAlgn="base">
        <a:spcBef>
          <a:spcPct val="0"/>
        </a:spcBef>
        <a:spcAft>
          <a:spcPct val="0"/>
        </a:spcAft>
        <a:defRPr sz="7200" kern="1200">
          <a:solidFill>
            <a:schemeClr val="tx1"/>
          </a:solidFill>
          <a:latin typeface="+mj-lt"/>
          <a:ea typeface="+mj-ea"/>
          <a:cs typeface="+mj-cs"/>
          <a:sym typeface="Chalkboard" charset="0"/>
        </a:defRPr>
      </a:lvl1pPr>
      <a:lvl2pPr algn="ctr" rtl="0" fontAlgn="base">
        <a:spcBef>
          <a:spcPct val="0"/>
        </a:spcBef>
        <a:spcAft>
          <a:spcPct val="0"/>
        </a:spcAft>
        <a:defRPr sz="7200">
          <a:solidFill>
            <a:schemeClr val="tx1"/>
          </a:solidFill>
          <a:latin typeface="Chalkboard" charset="0"/>
          <a:cs typeface="Heiti TC Light" charset="0"/>
          <a:sym typeface="Chalkboard" charset="0"/>
        </a:defRPr>
      </a:lvl2pPr>
      <a:lvl3pPr algn="ctr" rtl="0" fontAlgn="base">
        <a:spcBef>
          <a:spcPct val="0"/>
        </a:spcBef>
        <a:spcAft>
          <a:spcPct val="0"/>
        </a:spcAft>
        <a:defRPr sz="7200">
          <a:solidFill>
            <a:schemeClr val="tx1"/>
          </a:solidFill>
          <a:latin typeface="Chalkboard" charset="0"/>
          <a:cs typeface="Heiti TC Light" charset="0"/>
          <a:sym typeface="Chalkboard" charset="0"/>
        </a:defRPr>
      </a:lvl3pPr>
      <a:lvl4pPr algn="ctr" rtl="0" fontAlgn="base">
        <a:spcBef>
          <a:spcPct val="0"/>
        </a:spcBef>
        <a:spcAft>
          <a:spcPct val="0"/>
        </a:spcAft>
        <a:defRPr sz="7200">
          <a:solidFill>
            <a:schemeClr val="tx1"/>
          </a:solidFill>
          <a:latin typeface="Chalkboard" charset="0"/>
          <a:cs typeface="Heiti TC Light" charset="0"/>
          <a:sym typeface="Chalkboard" charset="0"/>
        </a:defRPr>
      </a:lvl4pPr>
      <a:lvl5pPr algn="ctr" rtl="0" fontAlgn="base">
        <a:spcBef>
          <a:spcPct val="0"/>
        </a:spcBef>
        <a:spcAft>
          <a:spcPct val="0"/>
        </a:spcAft>
        <a:defRPr sz="7200">
          <a:solidFill>
            <a:schemeClr val="tx1"/>
          </a:solidFill>
          <a:latin typeface="Chalkboard" charset="0"/>
          <a:cs typeface="Heiti TC Light" charset="0"/>
          <a:sym typeface="Chalkboard" charset="0"/>
        </a:defRPr>
      </a:lvl5pPr>
      <a:lvl6pPr marL="457200" algn="ctr" rtl="0" fontAlgn="base">
        <a:spcBef>
          <a:spcPct val="0"/>
        </a:spcBef>
        <a:spcAft>
          <a:spcPct val="0"/>
        </a:spcAft>
        <a:defRPr sz="7200">
          <a:solidFill>
            <a:schemeClr val="tx1"/>
          </a:solidFill>
          <a:latin typeface="Chalkboard" charset="0"/>
          <a:cs typeface="Heiti TC Light" charset="0"/>
          <a:sym typeface="Chalkboard" charset="0"/>
        </a:defRPr>
      </a:lvl6pPr>
      <a:lvl7pPr marL="914400" algn="ctr" rtl="0" fontAlgn="base">
        <a:spcBef>
          <a:spcPct val="0"/>
        </a:spcBef>
        <a:spcAft>
          <a:spcPct val="0"/>
        </a:spcAft>
        <a:defRPr sz="7200">
          <a:solidFill>
            <a:schemeClr val="tx1"/>
          </a:solidFill>
          <a:latin typeface="Chalkboard" charset="0"/>
          <a:cs typeface="Heiti TC Light" charset="0"/>
          <a:sym typeface="Chalkboard" charset="0"/>
        </a:defRPr>
      </a:lvl7pPr>
      <a:lvl8pPr marL="1371600" algn="ctr" rtl="0" fontAlgn="base">
        <a:spcBef>
          <a:spcPct val="0"/>
        </a:spcBef>
        <a:spcAft>
          <a:spcPct val="0"/>
        </a:spcAft>
        <a:defRPr sz="7200">
          <a:solidFill>
            <a:schemeClr val="tx1"/>
          </a:solidFill>
          <a:latin typeface="Chalkboard" charset="0"/>
          <a:cs typeface="Heiti TC Light" charset="0"/>
          <a:sym typeface="Chalkboard" charset="0"/>
        </a:defRPr>
      </a:lvl8pPr>
      <a:lvl9pPr marL="1828800" algn="ctr" rtl="0" fontAlgn="base">
        <a:spcBef>
          <a:spcPct val="0"/>
        </a:spcBef>
        <a:spcAft>
          <a:spcPct val="0"/>
        </a:spcAft>
        <a:defRPr sz="7200">
          <a:solidFill>
            <a:schemeClr val="tx1"/>
          </a:solidFill>
          <a:latin typeface="Chalkboard" charset="0"/>
          <a:cs typeface="Heiti TC Light" charset="0"/>
          <a:sym typeface="Chalkboard" charset="0"/>
        </a:defRPr>
      </a:lvl9pPr>
    </p:titleStyle>
    <p:bodyStyle>
      <a:lvl1pPr marL="8128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1pPr>
      <a:lvl2pPr marL="13589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2pPr>
      <a:lvl3pPr marL="18923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3pPr>
      <a:lvl4pPr marL="24638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4pPr>
      <a:lvl5pPr marL="30480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B664939D-74A1-4957-803A-701445AC4C14}"/>
              </a:ext>
            </a:extLst>
          </p:cNvPr>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Chalkboard" charset="0"/>
              </a:rPr>
              <a:t>Click to edit Master title style</a:t>
            </a:r>
          </a:p>
        </p:txBody>
      </p:sp>
      <p:sp>
        <p:nvSpPr>
          <p:cNvPr id="9218" name="Rectangle 2">
            <a:extLst>
              <a:ext uri="{FF2B5EF4-FFF2-40B4-BE49-F238E27FC236}">
                <a16:creationId xmlns:a16="http://schemas.microsoft.com/office/drawing/2014/main" id="{D9EA0821-E636-4E63-B30A-1C2B5AD80248}"/>
              </a:ext>
            </a:extLst>
          </p:cNvPr>
          <p:cNvSpPr>
            <a:spLocks noGrp="1" noChangeArrowheads="1"/>
          </p:cNvSpPr>
          <p:nvPr>
            <p:ph type="body" idx="1"/>
          </p:nvPr>
        </p:nvSpPr>
        <p:spPr bwMode="auto">
          <a:xfrm>
            <a:off x="1270000" y="2946400"/>
            <a:ext cx="10464800" cy="574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Chalkboard" charset="0"/>
              </a:rPr>
              <a:t>Click to edit Master text styles</a:t>
            </a:r>
          </a:p>
          <a:p>
            <a:pPr lvl="1"/>
            <a:r>
              <a:rPr lang="en-US" altLang="en-US">
                <a:sym typeface="Chalkboard" charset="0"/>
              </a:rPr>
              <a:t>Second level</a:t>
            </a:r>
          </a:p>
          <a:p>
            <a:pPr lvl="2"/>
            <a:r>
              <a:rPr lang="en-US" altLang="en-US">
                <a:sym typeface="Chalkboard" charset="0"/>
              </a:rPr>
              <a:t>Third level</a:t>
            </a:r>
          </a:p>
          <a:p>
            <a:pPr lvl="3"/>
            <a:r>
              <a:rPr lang="en-US" altLang="en-US">
                <a:sym typeface="Chalkboard" charset="0"/>
              </a:rPr>
              <a:t>Fourth level</a:t>
            </a:r>
          </a:p>
          <a:p>
            <a:pPr lvl="4"/>
            <a:r>
              <a:rPr lang="en-US" altLang="en-US">
                <a:sym typeface="Chalkboard" charset="0"/>
              </a:rPr>
              <a:t>Fifth level</a:t>
            </a:r>
          </a:p>
        </p:txBody>
      </p:sp>
    </p:spTree>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p:txStyles>
    <p:titleStyle>
      <a:lvl1pPr algn="ctr" rtl="0" fontAlgn="base">
        <a:spcBef>
          <a:spcPct val="0"/>
        </a:spcBef>
        <a:spcAft>
          <a:spcPct val="0"/>
        </a:spcAft>
        <a:defRPr sz="7200" kern="1200">
          <a:solidFill>
            <a:schemeClr val="tx1"/>
          </a:solidFill>
          <a:latin typeface="+mj-lt"/>
          <a:ea typeface="+mj-ea"/>
          <a:cs typeface="+mj-cs"/>
          <a:sym typeface="Chalkboard" charset="0"/>
        </a:defRPr>
      </a:lvl1pPr>
      <a:lvl2pPr algn="ctr" rtl="0" fontAlgn="base">
        <a:spcBef>
          <a:spcPct val="0"/>
        </a:spcBef>
        <a:spcAft>
          <a:spcPct val="0"/>
        </a:spcAft>
        <a:defRPr sz="7200">
          <a:solidFill>
            <a:schemeClr val="tx1"/>
          </a:solidFill>
          <a:latin typeface="Chalkboard" charset="0"/>
          <a:cs typeface="Heiti TC Light" charset="0"/>
          <a:sym typeface="Chalkboard" charset="0"/>
        </a:defRPr>
      </a:lvl2pPr>
      <a:lvl3pPr algn="ctr" rtl="0" fontAlgn="base">
        <a:spcBef>
          <a:spcPct val="0"/>
        </a:spcBef>
        <a:spcAft>
          <a:spcPct val="0"/>
        </a:spcAft>
        <a:defRPr sz="7200">
          <a:solidFill>
            <a:schemeClr val="tx1"/>
          </a:solidFill>
          <a:latin typeface="Chalkboard" charset="0"/>
          <a:cs typeface="Heiti TC Light" charset="0"/>
          <a:sym typeface="Chalkboard" charset="0"/>
        </a:defRPr>
      </a:lvl3pPr>
      <a:lvl4pPr algn="ctr" rtl="0" fontAlgn="base">
        <a:spcBef>
          <a:spcPct val="0"/>
        </a:spcBef>
        <a:spcAft>
          <a:spcPct val="0"/>
        </a:spcAft>
        <a:defRPr sz="7200">
          <a:solidFill>
            <a:schemeClr val="tx1"/>
          </a:solidFill>
          <a:latin typeface="Chalkboard" charset="0"/>
          <a:cs typeface="Heiti TC Light" charset="0"/>
          <a:sym typeface="Chalkboard" charset="0"/>
        </a:defRPr>
      </a:lvl4pPr>
      <a:lvl5pPr algn="ctr" rtl="0" fontAlgn="base">
        <a:spcBef>
          <a:spcPct val="0"/>
        </a:spcBef>
        <a:spcAft>
          <a:spcPct val="0"/>
        </a:spcAft>
        <a:defRPr sz="7200">
          <a:solidFill>
            <a:schemeClr val="tx1"/>
          </a:solidFill>
          <a:latin typeface="Chalkboard" charset="0"/>
          <a:cs typeface="Heiti TC Light" charset="0"/>
          <a:sym typeface="Chalkboard" charset="0"/>
        </a:defRPr>
      </a:lvl5pPr>
      <a:lvl6pPr marL="457200" algn="ctr" rtl="0" fontAlgn="base">
        <a:spcBef>
          <a:spcPct val="0"/>
        </a:spcBef>
        <a:spcAft>
          <a:spcPct val="0"/>
        </a:spcAft>
        <a:defRPr sz="7200">
          <a:solidFill>
            <a:schemeClr val="tx1"/>
          </a:solidFill>
          <a:latin typeface="Chalkboard" charset="0"/>
          <a:cs typeface="Heiti TC Light" charset="0"/>
          <a:sym typeface="Chalkboard" charset="0"/>
        </a:defRPr>
      </a:lvl6pPr>
      <a:lvl7pPr marL="914400" algn="ctr" rtl="0" fontAlgn="base">
        <a:spcBef>
          <a:spcPct val="0"/>
        </a:spcBef>
        <a:spcAft>
          <a:spcPct val="0"/>
        </a:spcAft>
        <a:defRPr sz="7200">
          <a:solidFill>
            <a:schemeClr val="tx1"/>
          </a:solidFill>
          <a:latin typeface="Chalkboard" charset="0"/>
          <a:cs typeface="Heiti TC Light" charset="0"/>
          <a:sym typeface="Chalkboard" charset="0"/>
        </a:defRPr>
      </a:lvl7pPr>
      <a:lvl8pPr marL="1371600" algn="ctr" rtl="0" fontAlgn="base">
        <a:spcBef>
          <a:spcPct val="0"/>
        </a:spcBef>
        <a:spcAft>
          <a:spcPct val="0"/>
        </a:spcAft>
        <a:defRPr sz="7200">
          <a:solidFill>
            <a:schemeClr val="tx1"/>
          </a:solidFill>
          <a:latin typeface="Chalkboard" charset="0"/>
          <a:cs typeface="Heiti TC Light" charset="0"/>
          <a:sym typeface="Chalkboard" charset="0"/>
        </a:defRPr>
      </a:lvl8pPr>
      <a:lvl9pPr marL="1828800" algn="ctr" rtl="0" fontAlgn="base">
        <a:spcBef>
          <a:spcPct val="0"/>
        </a:spcBef>
        <a:spcAft>
          <a:spcPct val="0"/>
        </a:spcAft>
        <a:defRPr sz="7200">
          <a:solidFill>
            <a:schemeClr val="tx1"/>
          </a:solidFill>
          <a:latin typeface="Chalkboard" charset="0"/>
          <a:cs typeface="Heiti TC Light" charset="0"/>
          <a:sym typeface="Chalkboard" charset="0"/>
        </a:defRPr>
      </a:lvl9pPr>
    </p:titleStyle>
    <p:bodyStyle>
      <a:lvl1pPr marL="8128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1pPr>
      <a:lvl2pPr marL="13589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2pPr>
      <a:lvl3pPr marL="18923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3pPr>
      <a:lvl4pPr marL="24638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4pPr>
      <a:lvl5pPr marL="3048000" indent="-406400" algn="l" rtl="0" fontAlgn="base">
        <a:spcBef>
          <a:spcPts val="3600"/>
        </a:spcBef>
        <a:spcAft>
          <a:spcPct val="0"/>
        </a:spcAft>
        <a:buSzPct val="66000"/>
        <a:buChar char="•"/>
        <a:defRPr sz="3200" kern="1200">
          <a:solidFill>
            <a:schemeClr val="tx1"/>
          </a:solidFill>
          <a:latin typeface="+mn-lt"/>
          <a:ea typeface="+mn-ea"/>
          <a:cs typeface="+mn-cs"/>
          <a:sym typeface="Chalkboard"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7680E126-C86B-4777-8751-DD6B4DA32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692150"/>
            <a:ext cx="12509500" cy="835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3314" name="Rectangle 2">
            <a:extLst>
              <a:ext uri="{FF2B5EF4-FFF2-40B4-BE49-F238E27FC236}">
                <a16:creationId xmlns:a16="http://schemas.microsoft.com/office/drawing/2014/main" id="{E96B7797-B5AC-4731-AE82-13641B2AF855}"/>
              </a:ext>
            </a:extLst>
          </p:cNvPr>
          <p:cNvSpPr>
            <a:spLocks noGrp="1" noChangeArrowheads="1"/>
          </p:cNvSpPr>
          <p:nvPr>
            <p:ph type="title"/>
          </p:nvPr>
        </p:nvSpPr>
        <p:spPr>
          <a:xfrm>
            <a:off x="508000" y="1638300"/>
            <a:ext cx="11988800" cy="1092200"/>
          </a:xfrm>
          <a:ln/>
        </p:spPr>
        <p:txBody>
          <a:bodyPr anchor="t"/>
          <a:lstStyle/>
          <a:p>
            <a:r>
              <a:rPr lang="en-US" altLang="en-US" sz="5800" b="1">
                <a:latin typeface="Palatino Linotype" panose="02040502050505030304" pitchFamily="18" charset="0"/>
                <a:sym typeface="Palatino Linotype" panose="02040502050505030304" pitchFamily="18" charset="0"/>
              </a:rPr>
              <a:t>6.3. Οι ανακαλύψεις</a:t>
            </a:r>
            <a:br>
              <a:rPr lang="en-US" altLang="en-US" sz="5800" b="1">
                <a:latin typeface="Palatino Linotype" panose="02040502050505030304" pitchFamily="18" charset="0"/>
                <a:cs typeface="儷宋 Pro" charset="0"/>
                <a:sym typeface="Palatino Linotype" panose="02040502050505030304" pitchFamily="18" charset="0"/>
              </a:rPr>
            </a:br>
            <a:endParaRPr lang="en-US" altLang="en-US" sz="5800" b="1">
              <a:latin typeface="Palatino Linotype" panose="02040502050505030304" pitchFamily="18" charset="0"/>
              <a:cs typeface="儷宋 Pro" charset="0"/>
              <a:sym typeface="Palatino Linotype" panose="0204050205050503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62CCCA8D-5D76-47DB-BBB5-A1DA8ABBF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850" y="349250"/>
            <a:ext cx="7251700" cy="905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 name="TextBox 1">
            <a:extLst>
              <a:ext uri="{FF2B5EF4-FFF2-40B4-BE49-F238E27FC236}">
                <a16:creationId xmlns:a16="http://schemas.microsoft.com/office/drawing/2014/main" id="{4A475E91-F8F1-0E41-9E98-237DAA6A5CD4}"/>
              </a:ext>
            </a:extLst>
          </p:cNvPr>
          <p:cNvSpPr txBox="1"/>
          <p:nvPr/>
        </p:nvSpPr>
        <p:spPr>
          <a:xfrm>
            <a:off x="5586412" y="3961209"/>
            <a:ext cx="1828800" cy="1828800"/>
          </a:xfrm>
          <a:prstGeom prst="rect">
            <a:avLst/>
          </a:prstGeom>
          <a:noFill/>
        </p:spPr>
        <p:txBody>
          <a:bodyPr wrap="square" rtlCol="0">
            <a:spAutoFit/>
          </a:bodyPr>
          <a:lstStyle/>
          <a:p>
            <a:pPr algn="l"/>
            <a:endParaRPr lang="el-GR"/>
          </a:p>
        </p:txBody>
      </p:sp>
      <p:sp>
        <p:nvSpPr>
          <p:cNvPr id="3" name="TextBox 2">
            <a:extLst>
              <a:ext uri="{FF2B5EF4-FFF2-40B4-BE49-F238E27FC236}">
                <a16:creationId xmlns:a16="http://schemas.microsoft.com/office/drawing/2014/main" id="{F660F1E8-97D2-3648-B7A6-FE5C29705238}"/>
              </a:ext>
            </a:extLst>
          </p:cNvPr>
          <p:cNvSpPr txBox="1"/>
          <p:nvPr/>
        </p:nvSpPr>
        <p:spPr>
          <a:xfrm>
            <a:off x="8847160" y="2563745"/>
            <a:ext cx="1828800" cy="738664"/>
          </a:xfrm>
          <a:prstGeom prst="rect">
            <a:avLst/>
          </a:prstGeom>
          <a:noFill/>
        </p:spPr>
        <p:txBody>
          <a:bodyPr wrap="square" rtlCol="0">
            <a:spAutoFit/>
          </a:bodyPr>
          <a:lstStyle/>
          <a:p>
            <a:pPr algn="l"/>
            <a:r>
              <a:rPr lang="el-GR"/>
              <a:t>Πυξίδα</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EF94C583-6216-4699-8C81-7F84CBA2B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825" y="736600"/>
            <a:ext cx="9199563"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BA542BAA-C2FA-44B3-954E-54A62BA39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3" y="406400"/>
            <a:ext cx="11545887" cy="892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 name="TextBox 1">
            <a:extLst>
              <a:ext uri="{FF2B5EF4-FFF2-40B4-BE49-F238E27FC236}">
                <a16:creationId xmlns:a16="http://schemas.microsoft.com/office/drawing/2014/main" id="{5C9EFDC0-C3C2-F443-8C54-2B5B4A3002FF}"/>
              </a:ext>
            </a:extLst>
          </p:cNvPr>
          <p:cNvSpPr txBox="1"/>
          <p:nvPr/>
        </p:nvSpPr>
        <p:spPr>
          <a:xfrm>
            <a:off x="728662" y="675084"/>
            <a:ext cx="3474243" cy="738664"/>
          </a:xfrm>
          <a:prstGeom prst="rect">
            <a:avLst/>
          </a:prstGeom>
          <a:noFill/>
        </p:spPr>
        <p:txBody>
          <a:bodyPr wrap="square" rtlCol="0">
            <a:spAutoFit/>
          </a:bodyPr>
          <a:lstStyle/>
          <a:p>
            <a:pPr algn="l"/>
            <a:r>
              <a:rPr lang="el-GR"/>
              <a:t>Πορτολάνος</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BEDF4BBC-E005-454C-83CA-0E3965309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666750"/>
            <a:ext cx="11193463" cy="839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 name="TextBox 1">
            <a:extLst>
              <a:ext uri="{FF2B5EF4-FFF2-40B4-BE49-F238E27FC236}">
                <a16:creationId xmlns:a16="http://schemas.microsoft.com/office/drawing/2014/main" id="{1098E7AC-EFC7-7E4A-BD7F-0541F583BDEF}"/>
              </a:ext>
            </a:extLst>
          </p:cNvPr>
          <p:cNvSpPr txBox="1"/>
          <p:nvPr/>
        </p:nvSpPr>
        <p:spPr>
          <a:xfrm>
            <a:off x="8443911" y="1687115"/>
            <a:ext cx="3224213" cy="738664"/>
          </a:xfrm>
          <a:prstGeom prst="rect">
            <a:avLst/>
          </a:prstGeom>
          <a:noFill/>
        </p:spPr>
        <p:txBody>
          <a:bodyPr wrap="square" rtlCol="0">
            <a:spAutoFit/>
          </a:bodyPr>
          <a:lstStyle/>
          <a:p>
            <a:pPr algn="l"/>
            <a:r>
              <a:rPr lang="el-GR">
                <a:solidFill>
                  <a:srgbClr val="FFFF00"/>
                </a:solidFill>
              </a:rPr>
              <a:t>Καραβέλα</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E6EF0028-DEFF-45DA-8982-61AE52B92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263" y="406400"/>
            <a:ext cx="5754687" cy="892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E5D7FDCE-1385-4CB5-9DE8-64AFDCBB0CB0}"/>
              </a:ext>
            </a:extLst>
          </p:cNvPr>
          <p:cNvSpPr>
            <a:spLocks/>
          </p:cNvSpPr>
          <p:nvPr/>
        </p:nvSpPr>
        <p:spPr bwMode="auto">
          <a:xfrm>
            <a:off x="508000" y="2286000"/>
            <a:ext cx="119888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lgn="l">
              <a:defRPr sz="1200">
                <a:solidFill>
                  <a:schemeClr val="tx1"/>
                </a:solidFill>
                <a:latin typeface="Chalkboard" charset="0"/>
              </a:defRPr>
            </a:lvl1pPr>
            <a:lvl2pPr algn="l">
              <a:defRPr sz="1200">
                <a:solidFill>
                  <a:schemeClr val="tx1"/>
                </a:solidFill>
                <a:latin typeface="Chalkboard" charset="0"/>
              </a:defRPr>
            </a:lvl2pPr>
            <a:lvl3pPr algn="l">
              <a:defRPr sz="1200">
                <a:solidFill>
                  <a:schemeClr val="tx1"/>
                </a:solidFill>
                <a:latin typeface="Chalkboard" charset="0"/>
              </a:defRPr>
            </a:lvl3pPr>
            <a:lvl4pPr algn="l">
              <a:defRPr sz="1200">
                <a:solidFill>
                  <a:schemeClr val="tx1"/>
                </a:solidFill>
                <a:latin typeface="Chalkboard" charset="0"/>
              </a:defRPr>
            </a:lvl4pPr>
            <a:lvl5pPr algn="l">
              <a:defRPr sz="1200">
                <a:solidFill>
                  <a:schemeClr val="tx1"/>
                </a:solidFill>
                <a:latin typeface="Chalkboard" charset="0"/>
              </a:defRPr>
            </a:lvl5pPr>
            <a:lvl6pPr fontAlgn="base">
              <a:spcBef>
                <a:spcPct val="0"/>
              </a:spcBef>
              <a:spcAft>
                <a:spcPct val="0"/>
              </a:spcAft>
              <a:defRPr sz="1200">
                <a:solidFill>
                  <a:schemeClr val="tx1"/>
                </a:solidFill>
                <a:latin typeface="Chalkboard" charset="0"/>
              </a:defRPr>
            </a:lvl6pPr>
            <a:lvl7pPr fontAlgn="base">
              <a:spcBef>
                <a:spcPct val="0"/>
              </a:spcBef>
              <a:spcAft>
                <a:spcPct val="0"/>
              </a:spcAft>
              <a:defRPr sz="1200">
                <a:solidFill>
                  <a:schemeClr val="tx1"/>
                </a:solidFill>
                <a:latin typeface="Chalkboard" charset="0"/>
              </a:defRPr>
            </a:lvl7pPr>
            <a:lvl8pPr fontAlgn="base">
              <a:spcBef>
                <a:spcPct val="0"/>
              </a:spcBef>
              <a:spcAft>
                <a:spcPct val="0"/>
              </a:spcAft>
              <a:defRPr sz="1200">
                <a:solidFill>
                  <a:schemeClr val="tx1"/>
                </a:solidFill>
                <a:latin typeface="Chalkboard" charset="0"/>
              </a:defRPr>
            </a:lvl8pPr>
            <a:lvl9pPr fontAlgn="base">
              <a:spcBef>
                <a:spcPct val="0"/>
              </a:spcBef>
              <a:spcAft>
                <a:spcPct val="0"/>
              </a:spcAft>
              <a:defRPr sz="1200">
                <a:solidFill>
                  <a:schemeClr val="tx1"/>
                </a:solidFill>
                <a:latin typeface="Chalkboard" charset="0"/>
              </a:defRPr>
            </a:lvl9pPr>
          </a:lstStyle>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πρίγκηπας Ερρίκος ο Θαλασσοπόρος: χρηματοδότησε εξερευνητικά ταξίδια που έγιναν παραπλέοντας την Αφρική</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Βαρθολομαίος Ντιάζ --&gt; ακρωτήριο της καλής Ελπίδας (1487)</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Βάσκο ντε Γκάμα --&gt; Καλικούτ Ινδιών (1498)</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Αλβαρέζ Καμπράλ --&gt; κατάληψη Βραζιλίας</a:t>
            </a:r>
          </a:p>
        </p:txBody>
      </p:sp>
      <p:sp>
        <p:nvSpPr>
          <p:cNvPr id="27650" name="Rectangle 2">
            <a:extLst>
              <a:ext uri="{FF2B5EF4-FFF2-40B4-BE49-F238E27FC236}">
                <a16:creationId xmlns:a16="http://schemas.microsoft.com/office/drawing/2014/main" id="{34D91269-416D-4B35-AA3C-38F183570237}"/>
              </a:ext>
            </a:extLst>
          </p:cNvPr>
          <p:cNvSpPr>
            <a:spLocks noGrp="1" noChangeArrowheads="1"/>
          </p:cNvSpPr>
          <p:nvPr>
            <p:ph type="title"/>
          </p:nvPr>
        </p:nvSpPr>
        <p:spPr>
          <a:xfrm>
            <a:off x="508000" y="787400"/>
            <a:ext cx="11988800" cy="1181100"/>
          </a:xfrm>
          <a:ln/>
        </p:spPr>
        <p:txBody>
          <a:bodyPr anchor="t"/>
          <a:lstStyle/>
          <a:p>
            <a:r>
              <a:rPr lang="en-US" altLang="en-US" sz="5800" b="1">
                <a:latin typeface="Palatino Linotype" panose="02040502050505030304" pitchFamily="18" charset="0"/>
                <a:sym typeface="Palatino Linotype" panose="02040502050505030304" pitchFamily="18" charset="0"/>
              </a:rPr>
              <a:t>Οι Πορτογάλοι θαλασσοπόροι</a:t>
            </a:r>
            <a:br>
              <a:rPr lang="en-US" altLang="en-US" sz="5800" b="1">
                <a:latin typeface="Palatino Linotype" panose="02040502050505030304" pitchFamily="18" charset="0"/>
                <a:cs typeface="儷宋 Pro" charset="0"/>
                <a:sym typeface="Palatino Linotype" panose="02040502050505030304" pitchFamily="18" charset="0"/>
              </a:rPr>
            </a:br>
            <a:endParaRPr lang="en-US" altLang="en-US" sz="5800" b="1">
              <a:latin typeface="Palatino Linotype" panose="02040502050505030304" pitchFamily="18" charset="0"/>
              <a:cs typeface="儷宋 Pro" charset="0"/>
              <a:sym typeface="Palatino Linotype" panose="02040502050505030304" pitchFamily="18"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56FB9050-C17E-4A81-AF67-2D8C2A06B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8225" y="736600"/>
            <a:ext cx="6634163"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F7B80931-7941-4F1B-B844-6712085A0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50" y="660400"/>
            <a:ext cx="11618913" cy="871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FC9D8249-23EE-4923-8E3C-1EEF2588E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163" y="190500"/>
            <a:ext cx="9386887" cy="937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40AD244D-1983-4FBC-831B-11558C732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950" y="419100"/>
            <a:ext cx="11002963" cy="890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7748001-8D98-44E0-B83B-D0D0047C8F0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898525"/>
            <a:ext cx="12534900" cy="817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BA4B01DA-56D0-411D-A29B-0C334127F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25" y="558800"/>
            <a:ext cx="11409363" cy="862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CA5D3879-24B5-4ADA-8996-936182F1920F}"/>
              </a:ext>
            </a:extLst>
          </p:cNvPr>
          <p:cNvSpPr>
            <a:spLocks/>
          </p:cNvSpPr>
          <p:nvPr/>
        </p:nvSpPr>
        <p:spPr bwMode="auto">
          <a:xfrm>
            <a:off x="508000" y="2286000"/>
            <a:ext cx="119888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lgn="l">
              <a:defRPr sz="1200">
                <a:solidFill>
                  <a:schemeClr val="tx1"/>
                </a:solidFill>
                <a:latin typeface="Chalkboard" charset="0"/>
              </a:defRPr>
            </a:lvl1pPr>
            <a:lvl2pPr algn="l">
              <a:defRPr sz="1200">
                <a:solidFill>
                  <a:schemeClr val="tx1"/>
                </a:solidFill>
                <a:latin typeface="Chalkboard" charset="0"/>
              </a:defRPr>
            </a:lvl2pPr>
            <a:lvl3pPr algn="l">
              <a:defRPr sz="1200">
                <a:solidFill>
                  <a:schemeClr val="tx1"/>
                </a:solidFill>
                <a:latin typeface="Chalkboard" charset="0"/>
              </a:defRPr>
            </a:lvl3pPr>
            <a:lvl4pPr algn="l">
              <a:defRPr sz="1200">
                <a:solidFill>
                  <a:schemeClr val="tx1"/>
                </a:solidFill>
                <a:latin typeface="Chalkboard" charset="0"/>
              </a:defRPr>
            </a:lvl4pPr>
            <a:lvl5pPr algn="l">
              <a:defRPr sz="1200">
                <a:solidFill>
                  <a:schemeClr val="tx1"/>
                </a:solidFill>
                <a:latin typeface="Chalkboard" charset="0"/>
              </a:defRPr>
            </a:lvl5pPr>
            <a:lvl6pPr fontAlgn="base">
              <a:spcBef>
                <a:spcPct val="0"/>
              </a:spcBef>
              <a:spcAft>
                <a:spcPct val="0"/>
              </a:spcAft>
              <a:defRPr sz="1200">
                <a:solidFill>
                  <a:schemeClr val="tx1"/>
                </a:solidFill>
                <a:latin typeface="Chalkboard" charset="0"/>
              </a:defRPr>
            </a:lvl6pPr>
            <a:lvl7pPr fontAlgn="base">
              <a:spcBef>
                <a:spcPct val="0"/>
              </a:spcBef>
              <a:spcAft>
                <a:spcPct val="0"/>
              </a:spcAft>
              <a:defRPr sz="1200">
                <a:solidFill>
                  <a:schemeClr val="tx1"/>
                </a:solidFill>
                <a:latin typeface="Chalkboard" charset="0"/>
              </a:defRPr>
            </a:lvl7pPr>
            <a:lvl8pPr fontAlgn="base">
              <a:spcBef>
                <a:spcPct val="0"/>
              </a:spcBef>
              <a:spcAft>
                <a:spcPct val="0"/>
              </a:spcAft>
              <a:defRPr sz="1200">
                <a:solidFill>
                  <a:schemeClr val="tx1"/>
                </a:solidFill>
                <a:latin typeface="Chalkboard" charset="0"/>
              </a:defRPr>
            </a:lvl8pPr>
            <a:lvl9pPr fontAlgn="base">
              <a:spcBef>
                <a:spcPct val="0"/>
              </a:spcBef>
              <a:spcAft>
                <a:spcPct val="0"/>
              </a:spcAft>
              <a:defRPr sz="1200">
                <a:solidFill>
                  <a:schemeClr val="tx1"/>
                </a:solidFill>
                <a:latin typeface="Chalkboard" charset="0"/>
              </a:defRPr>
            </a:lvl9pPr>
          </a:lstStyle>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Χριστόφορος Κολόμβος: πεπεισμένος για τη σφαιρικότητα της γης --&gt; έπεισε τους Ισπανούς βασιλείς (Φερδινάνδο, Ισαβέλλα) να τον ενισχύσουν οικονομικά &amp; έπλευσε δυτικά (1492-1504) --&gt; ανακάλυψε νησιά &amp; ηπειρωτικές περιοχές της κεντρικής Αμερικής</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p:txBody>
      </p:sp>
      <p:sp>
        <p:nvSpPr>
          <p:cNvPr id="33794" name="Rectangle 2">
            <a:extLst>
              <a:ext uri="{FF2B5EF4-FFF2-40B4-BE49-F238E27FC236}">
                <a16:creationId xmlns:a16="http://schemas.microsoft.com/office/drawing/2014/main" id="{669351D6-A166-4D9C-B7B7-0721D50BC486}"/>
              </a:ext>
            </a:extLst>
          </p:cNvPr>
          <p:cNvSpPr>
            <a:spLocks noGrp="1" noChangeArrowheads="1"/>
          </p:cNvSpPr>
          <p:nvPr>
            <p:ph type="title"/>
          </p:nvPr>
        </p:nvSpPr>
        <p:spPr>
          <a:xfrm>
            <a:off x="508000" y="787400"/>
            <a:ext cx="11988800" cy="1181100"/>
          </a:xfrm>
          <a:ln/>
        </p:spPr>
        <p:txBody>
          <a:bodyPr anchor="t"/>
          <a:lstStyle/>
          <a:p>
            <a:r>
              <a:rPr lang="en-US" altLang="en-US" sz="5800" b="1">
                <a:latin typeface="Palatino Linotype" panose="02040502050505030304" pitchFamily="18" charset="0"/>
                <a:sym typeface="Palatino Linotype" panose="02040502050505030304" pitchFamily="18" charset="0"/>
              </a:rPr>
              <a:t>Η ανακάλυψη της Αμερικής</a:t>
            </a:r>
            <a:br>
              <a:rPr lang="en-US" altLang="en-US" sz="5800" b="1">
                <a:latin typeface="Palatino Linotype" panose="02040502050505030304" pitchFamily="18" charset="0"/>
                <a:cs typeface="儷宋 Pro" charset="0"/>
                <a:sym typeface="Palatino Linotype" panose="02040502050505030304" pitchFamily="18" charset="0"/>
              </a:rPr>
            </a:br>
            <a:endParaRPr lang="en-US" altLang="en-US" sz="5800" b="1">
              <a:latin typeface="Palatino Linotype" panose="02040502050505030304" pitchFamily="18" charset="0"/>
              <a:cs typeface="儷宋 Pro" charset="0"/>
              <a:sym typeface="Palatino Linotype" panose="02040502050505030304" pitchFamily="18"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a:extLst>
              <a:ext uri="{FF2B5EF4-FFF2-40B4-BE49-F238E27FC236}">
                <a16:creationId xmlns:a16="http://schemas.microsoft.com/office/drawing/2014/main" id="{6AD22615-1376-4FB2-B9C6-479D4732F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3" y="446088"/>
            <a:ext cx="12193587"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a:extLst>
              <a:ext uri="{FF2B5EF4-FFF2-40B4-BE49-F238E27FC236}">
                <a16:creationId xmlns:a16="http://schemas.microsoft.com/office/drawing/2014/main" id="{5069684E-AB86-4231-8E5A-49DDF36F2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 y="914400"/>
            <a:ext cx="11988800" cy="791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2F20C3C3-1AE2-4783-BBCC-A0FD0F837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13" y="800100"/>
            <a:ext cx="12168187" cy="815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a:extLst>
              <a:ext uri="{FF2B5EF4-FFF2-40B4-BE49-F238E27FC236}">
                <a16:creationId xmlns:a16="http://schemas.microsoft.com/office/drawing/2014/main" id="{1C30EA9C-C419-4E24-9D2B-035D323C2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152525"/>
            <a:ext cx="12750800" cy="743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10941AD1-DA28-448C-AEB6-C12C285DB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098550"/>
            <a:ext cx="13006387" cy="755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9548B4BF-518B-4E79-B734-6027633B2FB1}"/>
              </a:ext>
            </a:extLst>
          </p:cNvPr>
          <p:cNvSpPr>
            <a:spLocks/>
          </p:cNvSpPr>
          <p:nvPr/>
        </p:nvSpPr>
        <p:spPr bwMode="auto">
          <a:xfrm>
            <a:off x="508000" y="2357438"/>
            <a:ext cx="119888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lgn="l">
              <a:defRPr sz="1200">
                <a:solidFill>
                  <a:schemeClr val="tx1"/>
                </a:solidFill>
                <a:latin typeface="Chalkboard" charset="0"/>
              </a:defRPr>
            </a:lvl1pPr>
            <a:lvl2pPr algn="l">
              <a:defRPr sz="1200">
                <a:solidFill>
                  <a:schemeClr val="tx1"/>
                </a:solidFill>
                <a:latin typeface="Chalkboard" charset="0"/>
              </a:defRPr>
            </a:lvl2pPr>
            <a:lvl3pPr algn="l">
              <a:defRPr sz="1200">
                <a:solidFill>
                  <a:schemeClr val="tx1"/>
                </a:solidFill>
                <a:latin typeface="Chalkboard" charset="0"/>
              </a:defRPr>
            </a:lvl3pPr>
            <a:lvl4pPr algn="l">
              <a:defRPr sz="1200">
                <a:solidFill>
                  <a:schemeClr val="tx1"/>
                </a:solidFill>
                <a:latin typeface="Chalkboard" charset="0"/>
              </a:defRPr>
            </a:lvl4pPr>
            <a:lvl5pPr algn="l">
              <a:defRPr sz="1200">
                <a:solidFill>
                  <a:schemeClr val="tx1"/>
                </a:solidFill>
                <a:latin typeface="Chalkboard" charset="0"/>
              </a:defRPr>
            </a:lvl5pPr>
            <a:lvl6pPr fontAlgn="base">
              <a:spcBef>
                <a:spcPct val="0"/>
              </a:spcBef>
              <a:spcAft>
                <a:spcPct val="0"/>
              </a:spcAft>
              <a:defRPr sz="1200">
                <a:solidFill>
                  <a:schemeClr val="tx1"/>
                </a:solidFill>
                <a:latin typeface="Chalkboard" charset="0"/>
              </a:defRPr>
            </a:lvl6pPr>
            <a:lvl7pPr fontAlgn="base">
              <a:spcBef>
                <a:spcPct val="0"/>
              </a:spcBef>
              <a:spcAft>
                <a:spcPct val="0"/>
              </a:spcAft>
              <a:defRPr sz="1200">
                <a:solidFill>
                  <a:schemeClr val="tx1"/>
                </a:solidFill>
                <a:latin typeface="Chalkboard" charset="0"/>
              </a:defRPr>
            </a:lvl7pPr>
            <a:lvl8pPr fontAlgn="base">
              <a:spcBef>
                <a:spcPct val="0"/>
              </a:spcBef>
              <a:spcAft>
                <a:spcPct val="0"/>
              </a:spcAft>
              <a:defRPr sz="1200">
                <a:solidFill>
                  <a:schemeClr val="tx1"/>
                </a:solidFill>
                <a:latin typeface="Chalkboard" charset="0"/>
              </a:defRPr>
            </a:lvl8pPr>
            <a:lvl9pPr fontAlgn="base">
              <a:spcBef>
                <a:spcPct val="0"/>
              </a:spcBef>
              <a:spcAft>
                <a:spcPct val="0"/>
              </a:spcAft>
              <a:defRPr sz="1200">
                <a:solidFill>
                  <a:schemeClr val="tx1"/>
                </a:solidFill>
                <a:latin typeface="Chalkboard" charset="0"/>
              </a:defRPr>
            </a:lvl9pPr>
          </a:lstStyle>
          <a:p>
            <a:pPr algn="just">
              <a:buSzPct val="125000"/>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Αμέρικο Βεσπούκι: το 1507 διαπίστωσε ότι οι περιοχές που είχε ανακαλύψει ο Κολόμβος ήταν η Αμερική</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Φερδινάνδος Μαγγελάνος: ταξίδεψε δυτικά παρακάμπτοντας τη νότια Αμερική --&gt; απόδειξη της σφαιρικότητας της γης --&gt; πρώτος περίπλους της γης (1519-1521)</a:t>
            </a:r>
          </a:p>
        </p:txBody>
      </p:sp>
      <p:sp>
        <p:nvSpPr>
          <p:cNvPr id="39938" name="Rectangle 2">
            <a:extLst>
              <a:ext uri="{FF2B5EF4-FFF2-40B4-BE49-F238E27FC236}">
                <a16:creationId xmlns:a16="http://schemas.microsoft.com/office/drawing/2014/main" id="{1BFB6EA0-14A2-438B-A05A-9F4F97F9C606}"/>
              </a:ext>
            </a:extLst>
          </p:cNvPr>
          <p:cNvSpPr>
            <a:spLocks/>
          </p:cNvSpPr>
          <p:nvPr/>
        </p:nvSpPr>
        <p:spPr bwMode="auto">
          <a:xfrm>
            <a:off x="508000" y="787400"/>
            <a:ext cx="119888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defRPr sz="1200">
                <a:solidFill>
                  <a:schemeClr val="tx1"/>
                </a:solidFill>
                <a:latin typeface="Chalkboard" charset="0"/>
              </a:defRPr>
            </a:lvl1pPr>
            <a:lvl2pPr algn="l">
              <a:defRPr sz="1200">
                <a:solidFill>
                  <a:schemeClr val="tx1"/>
                </a:solidFill>
                <a:latin typeface="Chalkboard" charset="0"/>
              </a:defRPr>
            </a:lvl2pPr>
            <a:lvl3pPr algn="l">
              <a:defRPr sz="1200">
                <a:solidFill>
                  <a:schemeClr val="tx1"/>
                </a:solidFill>
                <a:latin typeface="Chalkboard" charset="0"/>
              </a:defRPr>
            </a:lvl3pPr>
            <a:lvl4pPr algn="l">
              <a:defRPr sz="1200">
                <a:solidFill>
                  <a:schemeClr val="tx1"/>
                </a:solidFill>
                <a:latin typeface="Chalkboard" charset="0"/>
              </a:defRPr>
            </a:lvl4pPr>
            <a:lvl5pPr algn="l">
              <a:defRPr sz="1200">
                <a:solidFill>
                  <a:schemeClr val="tx1"/>
                </a:solidFill>
                <a:latin typeface="Chalkboard" charset="0"/>
              </a:defRPr>
            </a:lvl5pPr>
            <a:lvl6pPr fontAlgn="base">
              <a:spcBef>
                <a:spcPct val="0"/>
              </a:spcBef>
              <a:spcAft>
                <a:spcPct val="0"/>
              </a:spcAft>
              <a:defRPr sz="1200">
                <a:solidFill>
                  <a:schemeClr val="tx1"/>
                </a:solidFill>
                <a:latin typeface="Chalkboard" charset="0"/>
              </a:defRPr>
            </a:lvl6pPr>
            <a:lvl7pPr fontAlgn="base">
              <a:spcBef>
                <a:spcPct val="0"/>
              </a:spcBef>
              <a:spcAft>
                <a:spcPct val="0"/>
              </a:spcAft>
              <a:defRPr sz="1200">
                <a:solidFill>
                  <a:schemeClr val="tx1"/>
                </a:solidFill>
                <a:latin typeface="Chalkboard" charset="0"/>
              </a:defRPr>
            </a:lvl7pPr>
            <a:lvl8pPr fontAlgn="base">
              <a:spcBef>
                <a:spcPct val="0"/>
              </a:spcBef>
              <a:spcAft>
                <a:spcPct val="0"/>
              </a:spcAft>
              <a:defRPr sz="1200">
                <a:solidFill>
                  <a:schemeClr val="tx1"/>
                </a:solidFill>
                <a:latin typeface="Chalkboard" charset="0"/>
              </a:defRPr>
            </a:lvl8pPr>
            <a:lvl9pPr fontAlgn="base">
              <a:spcBef>
                <a:spcPct val="0"/>
              </a:spcBef>
              <a:spcAft>
                <a:spcPct val="0"/>
              </a:spcAft>
              <a:defRPr sz="1200">
                <a:solidFill>
                  <a:schemeClr val="tx1"/>
                </a:solidFill>
                <a:latin typeface="Chalkboard" charset="0"/>
              </a:defRPr>
            </a:lvl9pPr>
          </a:lstStyle>
          <a:p>
            <a:pPr algn="ctr"/>
            <a:r>
              <a:rPr lang="en-US" altLang="en-US" sz="58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Η ανακάλυψη της Αμερικής</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33DA892F-EC4E-4468-A1B2-362FD8E3F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300" y="192088"/>
            <a:ext cx="7696200" cy="935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a:extLst>
              <a:ext uri="{FF2B5EF4-FFF2-40B4-BE49-F238E27FC236}">
                <a16:creationId xmlns:a16="http://schemas.microsoft.com/office/drawing/2014/main" id="{5C49F6AD-AE5C-4146-BC87-2338B4D917D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466725"/>
            <a:ext cx="11836400" cy="909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0A7DD992-2DB5-463F-AE49-7766DFA6F7C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481013"/>
            <a:ext cx="10186987" cy="878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0FBC5184-3302-427A-BB3D-35EB4BE696AE}"/>
              </a:ext>
            </a:extLst>
          </p:cNvPr>
          <p:cNvSpPr>
            <a:spLocks/>
          </p:cNvSpPr>
          <p:nvPr/>
        </p:nvSpPr>
        <p:spPr bwMode="auto">
          <a:xfrm>
            <a:off x="508000" y="2286000"/>
            <a:ext cx="119888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lgn="l">
              <a:defRPr sz="1200">
                <a:solidFill>
                  <a:schemeClr val="tx1"/>
                </a:solidFill>
                <a:latin typeface="Chalkboard" charset="0"/>
              </a:defRPr>
            </a:lvl1pPr>
            <a:lvl2pPr algn="l">
              <a:defRPr sz="1200">
                <a:solidFill>
                  <a:schemeClr val="tx1"/>
                </a:solidFill>
                <a:latin typeface="Chalkboard" charset="0"/>
              </a:defRPr>
            </a:lvl2pPr>
            <a:lvl3pPr algn="l">
              <a:defRPr sz="1200">
                <a:solidFill>
                  <a:schemeClr val="tx1"/>
                </a:solidFill>
                <a:latin typeface="Chalkboard" charset="0"/>
              </a:defRPr>
            </a:lvl3pPr>
            <a:lvl4pPr algn="l">
              <a:defRPr sz="1200">
                <a:solidFill>
                  <a:schemeClr val="tx1"/>
                </a:solidFill>
                <a:latin typeface="Chalkboard" charset="0"/>
              </a:defRPr>
            </a:lvl4pPr>
            <a:lvl5pPr algn="l">
              <a:defRPr sz="1200">
                <a:solidFill>
                  <a:schemeClr val="tx1"/>
                </a:solidFill>
                <a:latin typeface="Chalkboard" charset="0"/>
              </a:defRPr>
            </a:lvl5pPr>
            <a:lvl6pPr fontAlgn="base">
              <a:spcBef>
                <a:spcPct val="0"/>
              </a:spcBef>
              <a:spcAft>
                <a:spcPct val="0"/>
              </a:spcAft>
              <a:defRPr sz="1200">
                <a:solidFill>
                  <a:schemeClr val="tx1"/>
                </a:solidFill>
                <a:latin typeface="Chalkboard" charset="0"/>
              </a:defRPr>
            </a:lvl6pPr>
            <a:lvl7pPr fontAlgn="base">
              <a:spcBef>
                <a:spcPct val="0"/>
              </a:spcBef>
              <a:spcAft>
                <a:spcPct val="0"/>
              </a:spcAft>
              <a:defRPr sz="1200">
                <a:solidFill>
                  <a:schemeClr val="tx1"/>
                </a:solidFill>
                <a:latin typeface="Chalkboard" charset="0"/>
              </a:defRPr>
            </a:lvl7pPr>
            <a:lvl8pPr fontAlgn="base">
              <a:spcBef>
                <a:spcPct val="0"/>
              </a:spcBef>
              <a:spcAft>
                <a:spcPct val="0"/>
              </a:spcAft>
              <a:defRPr sz="1200">
                <a:solidFill>
                  <a:schemeClr val="tx1"/>
                </a:solidFill>
                <a:latin typeface="Chalkboard" charset="0"/>
              </a:defRPr>
            </a:lvl8pPr>
            <a:lvl9pPr fontAlgn="base">
              <a:spcBef>
                <a:spcPct val="0"/>
              </a:spcBef>
              <a:spcAft>
                <a:spcPct val="0"/>
              </a:spcAft>
              <a:defRPr sz="1200">
                <a:solidFill>
                  <a:schemeClr val="tx1"/>
                </a:solidFill>
                <a:latin typeface="Chalkboard" charset="0"/>
              </a:defRPr>
            </a:lvl9pPr>
          </a:lstStyle>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κατάκτηση των νέων περιοχών με τη βία --&gt; μετατροπή τους σε αποικίες</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συνθήκη της Τορντεζίλας, 1494: διανομή των νέων εδαφών ανάμεσα στους Ισπανούς &amp; Πορτογάλους</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εξαφάνιση των προκολομβιανών πολιτισμών</a:t>
            </a:r>
          </a:p>
        </p:txBody>
      </p:sp>
      <p:sp>
        <p:nvSpPr>
          <p:cNvPr id="43010" name="Rectangle 2">
            <a:extLst>
              <a:ext uri="{FF2B5EF4-FFF2-40B4-BE49-F238E27FC236}">
                <a16:creationId xmlns:a16="http://schemas.microsoft.com/office/drawing/2014/main" id="{DD4AA600-F960-4A21-A3D8-E9E7480F247A}"/>
              </a:ext>
            </a:extLst>
          </p:cNvPr>
          <p:cNvSpPr>
            <a:spLocks noGrp="1" noChangeArrowheads="1"/>
          </p:cNvSpPr>
          <p:nvPr>
            <p:ph type="title"/>
          </p:nvPr>
        </p:nvSpPr>
        <p:spPr>
          <a:xfrm>
            <a:off x="508000" y="787400"/>
            <a:ext cx="11988800" cy="1181100"/>
          </a:xfrm>
          <a:ln/>
        </p:spPr>
        <p:txBody>
          <a:bodyPr anchor="t"/>
          <a:lstStyle/>
          <a:p>
            <a:r>
              <a:rPr lang="en-US" altLang="en-US" sz="5800" b="1">
                <a:latin typeface="Palatino Linotype" panose="02040502050505030304" pitchFamily="18" charset="0"/>
                <a:sym typeface="Palatino Linotype" panose="02040502050505030304" pitchFamily="18" charset="0"/>
              </a:rPr>
              <a:t>η κατάκτηση του νέου κόσμου</a:t>
            </a:r>
            <a:br>
              <a:rPr lang="en-US" altLang="en-US" sz="5800" b="1">
                <a:latin typeface="Palatino Linotype" panose="02040502050505030304" pitchFamily="18" charset="0"/>
                <a:cs typeface="儷宋 Pro" charset="0"/>
                <a:sym typeface="Palatino Linotype" panose="02040502050505030304" pitchFamily="18" charset="0"/>
              </a:rPr>
            </a:br>
            <a:endParaRPr lang="en-US" altLang="en-US" sz="5800" b="1">
              <a:latin typeface="Palatino Linotype" panose="02040502050505030304" pitchFamily="18" charset="0"/>
              <a:cs typeface="儷宋 Pro" charset="0"/>
              <a:sym typeface="Palatino Linotype" panose="02040502050505030304" pitchFamily="18"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E8011A1E-9741-41DC-9615-2B0A2F97C19B}"/>
              </a:ext>
            </a:extLst>
          </p:cNvPr>
          <p:cNvSpPr>
            <a:spLocks/>
          </p:cNvSpPr>
          <p:nvPr/>
        </p:nvSpPr>
        <p:spPr bwMode="auto">
          <a:xfrm>
            <a:off x="508000" y="2286000"/>
            <a:ext cx="119888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lgn="l">
              <a:defRPr sz="1200">
                <a:solidFill>
                  <a:schemeClr val="tx1"/>
                </a:solidFill>
                <a:latin typeface="Chalkboard" charset="0"/>
              </a:defRPr>
            </a:lvl1pPr>
            <a:lvl2pPr algn="l">
              <a:defRPr sz="1200">
                <a:solidFill>
                  <a:schemeClr val="tx1"/>
                </a:solidFill>
                <a:latin typeface="Chalkboard" charset="0"/>
              </a:defRPr>
            </a:lvl2pPr>
            <a:lvl3pPr algn="l">
              <a:defRPr sz="1200">
                <a:solidFill>
                  <a:schemeClr val="tx1"/>
                </a:solidFill>
                <a:latin typeface="Chalkboard" charset="0"/>
              </a:defRPr>
            </a:lvl3pPr>
            <a:lvl4pPr algn="l">
              <a:defRPr sz="1200">
                <a:solidFill>
                  <a:schemeClr val="tx1"/>
                </a:solidFill>
                <a:latin typeface="Chalkboard" charset="0"/>
              </a:defRPr>
            </a:lvl4pPr>
            <a:lvl5pPr algn="l">
              <a:defRPr sz="1200">
                <a:solidFill>
                  <a:schemeClr val="tx1"/>
                </a:solidFill>
                <a:latin typeface="Chalkboard" charset="0"/>
              </a:defRPr>
            </a:lvl5pPr>
            <a:lvl6pPr fontAlgn="base">
              <a:spcBef>
                <a:spcPct val="0"/>
              </a:spcBef>
              <a:spcAft>
                <a:spcPct val="0"/>
              </a:spcAft>
              <a:defRPr sz="1200">
                <a:solidFill>
                  <a:schemeClr val="tx1"/>
                </a:solidFill>
                <a:latin typeface="Chalkboard" charset="0"/>
              </a:defRPr>
            </a:lvl6pPr>
            <a:lvl7pPr fontAlgn="base">
              <a:spcBef>
                <a:spcPct val="0"/>
              </a:spcBef>
              <a:spcAft>
                <a:spcPct val="0"/>
              </a:spcAft>
              <a:defRPr sz="1200">
                <a:solidFill>
                  <a:schemeClr val="tx1"/>
                </a:solidFill>
                <a:latin typeface="Chalkboard" charset="0"/>
              </a:defRPr>
            </a:lvl7pPr>
            <a:lvl8pPr fontAlgn="base">
              <a:spcBef>
                <a:spcPct val="0"/>
              </a:spcBef>
              <a:spcAft>
                <a:spcPct val="0"/>
              </a:spcAft>
              <a:defRPr sz="1200">
                <a:solidFill>
                  <a:schemeClr val="tx1"/>
                </a:solidFill>
                <a:latin typeface="Chalkboard" charset="0"/>
              </a:defRPr>
            </a:lvl8pPr>
            <a:lvl9pPr fontAlgn="base">
              <a:spcBef>
                <a:spcPct val="0"/>
              </a:spcBef>
              <a:spcAft>
                <a:spcPct val="0"/>
              </a:spcAft>
              <a:defRPr sz="1200">
                <a:solidFill>
                  <a:schemeClr val="tx1"/>
                </a:solidFill>
                <a:latin typeface="Chalkboard" charset="0"/>
              </a:defRPr>
            </a:lvl9pPr>
          </a:lstStyle>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Φερνάντο Κορτές: κατέλυσε τα κράτη των Ατζέκων &amp; των Μάγια</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Φρανθίσκο Πιθάρο &amp; Ντιέγκο ντε Αλμάγκρο υπέταξαν τους Ίνκας</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Βάσκο ντε Μπαλμπόα: έφτασε, διασχίζοντας τον Παναμά, μέχρι τα παράλια του Ειρηνικού Ωκεανού</a:t>
            </a:r>
          </a:p>
        </p:txBody>
      </p:sp>
      <p:sp>
        <p:nvSpPr>
          <p:cNvPr id="44034" name="Rectangle 2">
            <a:extLst>
              <a:ext uri="{FF2B5EF4-FFF2-40B4-BE49-F238E27FC236}">
                <a16:creationId xmlns:a16="http://schemas.microsoft.com/office/drawing/2014/main" id="{8FEBEF8E-34A0-4873-BFFA-C52B22A66632}"/>
              </a:ext>
            </a:extLst>
          </p:cNvPr>
          <p:cNvSpPr>
            <a:spLocks noGrp="1" noChangeArrowheads="1"/>
          </p:cNvSpPr>
          <p:nvPr>
            <p:ph type="title"/>
          </p:nvPr>
        </p:nvSpPr>
        <p:spPr>
          <a:xfrm>
            <a:off x="508000" y="787400"/>
            <a:ext cx="11988800" cy="1181100"/>
          </a:xfrm>
          <a:ln/>
        </p:spPr>
        <p:txBody>
          <a:bodyPr anchor="t"/>
          <a:lstStyle/>
          <a:p>
            <a:r>
              <a:rPr lang="en-US" altLang="en-US" sz="5800" b="1">
                <a:latin typeface="Palatino Linotype" panose="02040502050505030304" pitchFamily="18" charset="0"/>
                <a:sym typeface="Palatino Linotype" panose="02040502050505030304" pitchFamily="18" charset="0"/>
              </a:rPr>
              <a:t>Οι κονκισταδόρες</a:t>
            </a:r>
            <a:br>
              <a:rPr lang="en-US" altLang="en-US" sz="5800" b="1">
                <a:latin typeface="Palatino Linotype" panose="02040502050505030304" pitchFamily="18" charset="0"/>
                <a:cs typeface="儷宋 Pro" charset="0"/>
                <a:sym typeface="Palatino Linotype" panose="02040502050505030304" pitchFamily="18" charset="0"/>
              </a:rPr>
            </a:br>
            <a:endParaRPr lang="en-US" altLang="en-US" sz="5800" b="1">
              <a:latin typeface="Palatino Linotype" panose="02040502050505030304" pitchFamily="18" charset="0"/>
              <a:cs typeface="儷宋 Pro" charset="0"/>
              <a:sym typeface="Palatino Linotype" panose="02040502050505030304" pitchFamily="18"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a:extLst>
              <a:ext uri="{FF2B5EF4-FFF2-40B4-BE49-F238E27FC236}">
                <a16:creationId xmlns:a16="http://schemas.microsoft.com/office/drawing/2014/main" id="{7C7A4056-EBD9-4276-BA68-645EC136D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75" y="850900"/>
            <a:ext cx="10690225" cy="803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a:extLst>
              <a:ext uri="{FF2B5EF4-FFF2-40B4-BE49-F238E27FC236}">
                <a16:creationId xmlns:a16="http://schemas.microsoft.com/office/drawing/2014/main" id="{20B8770F-FE83-4E0C-A496-AC840581C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593725"/>
            <a:ext cx="9702800" cy="895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09870B0D-E58C-4CD2-A27F-99F94B1221DF}"/>
              </a:ext>
            </a:extLst>
          </p:cNvPr>
          <p:cNvSpPr>
            <a:spLocks/>
          </p:cNvSpPr>
          <p:nvPr/>
        </p:nvSpPr>
        <p:spPr bwMode="auto">
          <a:xfrm>
            <a:off x="508000" y="2286000"/>
            <a:ext cx="119888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lgn="l">
              <a:defRPr sz="1200">
                <a:solidFill>
                  <a:schemeClr val="tx1"/>
                </a:solidFill>
                <a:latin typeface="Chalkboard" charset="0"/>
              </a:defRPr>
            </a:lvl1pPr>
            <a:lvl2pPr algn="l">
              <a:defRPr sz="1200">
                <a:solidFill>
                  <a:schemeClr val="tx1"/>
                </a:solidFill>
                <a:latin typeface="Chalkboard" charset="0"/>
              </a:defRPr>
            </a:lvl2pPr>
            <a:lvl3pPr algn="l">
              <a:defRPr sz="1200">
                <a:solidFill>
                  <a:schemeClr val="tx1"/>
                </a:solidFill>
                <a:latin typeface="Chalkboard" charset="0"/>
              </a:defRPr>
            </a:lvl3pPr>
            <a:lvl4pPr algn="l">
              <a:defRPr sz="1200">
                <a:solidFill>
                  <a:schemeClr val="tx1"/>
                </a:solidFill>
                <a:latin typeface="Chalkboard" charset="0"/>
              </a:defRPr>
            </a:lvl4pPr>
            <a:lvl5pPr algn="l">
              <a:defRPr sz="1200">
                <a:solidFill>
                  <a:schemeClr val="tx1"/>
                </a:solidFill>
                <a:latin typeface="Chalkboard" charset="0"/>
              </a:defRPr>
            </a:lvl5pPr>
            <a:lvl6pPr fontAlgn="base">
              <a:spcBef>
                <a:spcPct val="0"/>
              </a:spcBef>
              <a:spcAft>
                <a:spcPct val="0"/>
              </a:spcAft>
              <a:defRPr sz="1200">
                <a:solidFill>
                  <a:schemeClr val="tx1"/>
                </a:solidFill>
                <a:latin typeface="Chalkboard" charset="0"/>
              </a:defRPr>
            </a:lvl6pPr>
            <a:lvl7pPr fontAlgn="base">
              <a:spcBef>
                <a:spcPct val="0"/>
              </a:spcBef>
              <a:spcAft>
                <a:spcPct val="0"/>
              </a:spcAft>
              <a:defRPr sz="1200">
                <a:solidFill>
                  <a:schemeClr val="tx1"/>
                </a:solidFill>
                <a:latin typeface="Chalkboard" charset="0"/>
              </a:defRPr>
            </a:lvl7pPr>
            <a:lvl8pPr fontAlgn="base">
              <a:spcBef>
                <a:spcPct val="0"/>
              </a:spcBef>
              <a:spcAft>
                <a:spcPct val="0"/>
              </a:spcAft>
              <a:defRPr sz="1200">
                <a:solidFill>
                  <a:schemeClr val="tx1"/>
                </a:solidFill>
                <a:latin typeface="Chalkboard" charset="0"/>
              </a:defRPr>
            </a:lvl8pPr>
            <a:lvl9pPr fontAlgn="base">
              <a:spcBef>
                <a:spcPct val="0"/>
              </a:spcBef>
              <a:spcAft>
                <a:spcPct val="0"/>
              </a:spcAft>
              <a:defRPr sz="1200">
                <a:solidFill>
                  <a:schemeClr val="tx1"/>
                </a:solidFill>
                <a:latin typeface="Chalkboard" charset="0"/>
              </a:defRPr>
            </a:lvl9pPr>
          </a:lstStyle>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ίδρυσαν εμπορικούς σταθμούς από τις ακτές της Αφρικής &amp; του Περσικού Κόλπου μέχρι την Ιαπωνία --&gt; εφοδιασμός της Ευρώπης με μπαχαρικά &amp; πολύτιμα μέταλλα</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καλλιέργησαν φυτείες τσαγιού, κακάου &amp; ζάχαρης</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εγκαινίασαν το εμπόριο μαύρων από την Αφρική --&gt; φτηνά εργατικά χέρια</a:t>
            </a:r>
          </a:p>
        </p:txBody>
      </p:sp>
      <p:sp>
        <p:nvSpPr>
          <p:cNvPr id="47106" name="Rectangle 2">
            <a:extLst>
              <a:ext uri="{FF2B5EF4-FFF2-40B4-BE49-F238E27FC236}">
                <a16:creationId xmlns:a16="http://schemas.microsoft.com/office/drawing/2014/main" id="{7B49E054-8427-46DD-91A8-7E4B6BE5A5DA}"/>
              </a:ext>
            </a:extLst>
          </p:cNvPr>
          <p:cNvSpPr>
            <a:spLocks noGrp="1" noChangeArrowheads="1"/>
          </p:cNvSpPr>
          <p:nvPr>
            <p:ph type="title"/>
          </p:nvPr>
        </p:nvSpPr>
        <p:spPr>
          <a:xfrm>
            <a:off x="508000" y="787400"/>
            <a:ext cx="11988800" cy="1028700"/>
          </a:xfrm>
          <a:ln/>
        </p:spPr>
        <p:txBody>
          <a:bodyPr anchor="t"/>
          <a:lstStyle/>
          <a:p>
            <a:r>
              <a:rPr lang="en-US" altLang="en-US" sz="5800" b="1">
                <a:latin typeface="Palatino Linotype" panose="02040502050505030304" pitchFamily="18" charset="0"/>
                <a:sym typeface="Palatino Linotype" panose="02040502050505030304" pitchFamily="18" charset="0"/>
              </a:rPr>
              <a:t>Πορτογάλοι</a:t>
            </a:r>
            <a:br>
              <a:rPr lang="en-US" altLang="en-US" sz="5800" b="1">
                <a:latin typeface="Palatino Linotype" panose="02040502050505030304" pitchFamily="18" charset="0"/>
                <a:cs typeface="儷宋 Pro" charset="0"/>
                <a:sym typeface="Palatino Linotype" panose="02040502050505030304" pitchFamily="18" charset="0"/>
              </a:rPr>
            </a:br>
            <a:endParaRPr lang="en-US" altLang="en-US" sz="5800" b="1">
              <a:latin typeface="Palatino Linotype" panose="02040502050505030304" pitchFamily="18" charset="0"/>
              <a:cs typeface="儷宋 Pro" charset="0"/>
              <a:sym typeface="Palatino Linotype" panose="02040502050505030304" pitchFamily="18"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7A721AA8-E181-4A00-8397-5F3D91C61B3B}"/>
              </a:ext>
            </a:extLst>
          </p:cNvPr>
          <p:cNvSpPr>
            <a:spLocks/>
          </p:cNvSpPr>
          <p:nvPr/>
        </p:nvSpPr>
        <p:spPr bwMode="auto">
          <a:xfrm>
            <a:off x="508000" y="2286000"/>
            <a:ext cx="119888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lgn="l">
              <a:defRPr sz="1200">
                <a:solidFill>
                  <a:schemeClr val="tx1"/>
                </a:solidFill>
                <a:latin typeface="Chalkboard" charset="0"/>
              </a:defRPr>
            </a:lvl1pPr>
            <a:lvl2pPr algn="l">
              <a:defRPr sz="1200">
                <a:solidFill>
                  <a:schemeClr val="tx1"/>
                </a:solidFill>
                <a:latin typeface="Chalkboard" charset="0"/>
              </a:defRPr>
            </a:lvl2pPr>
            <a:lvl3pPr algn="l">
              <a:defRPr sz="1200">
                <a:solidFill>
                  <a:schemeClr val="tx1"/>
                </a:solidFill>
                <a:latin typeface="Chalkboard" charset="0"/>
              </a:defRPr>
            </a:lvl3pPr>
            <a:lvl4pPr algn="l">
              <a:defRPr sz="1200">
                <a:solidFill>
                  <a:schemeClr val="tx1"/>
                </a:solidFill>
                <a:latin typeface="Chalkboard" charset="0"/>
              </a:defRPr>
            </a:lvl4pPr>
            <a:lvl5pPr algn="l">
              <a:defRPr sz="1200">
                <a:solidFill>
                  <a:schemeClr val="tx1"/>
                </a:solidFill>
                <a:latin typeface="Chalkboard" charset="0"/>
              </a:defRPr>
            </a:lvl5pPr>
            <a:lvl6pPr fontAlgn="base">
              <a:spcBef>
                <a:spcPct val="0"/>
              </a:spcBef>
              <a:spcAft>
                <a:spcPct val="0"/>
              </a:spcAft>
              <a:defRPr sz="1200">
                <a:solidFill>
                  <a:schemeClr val="tx1"/>
                </a:solidFill>
                <a:latin typeface="Chalkboard" charset="0"/>
              </a:defRPr>
            </a:lvl6pPr>
            <a:lvl7pPr fontAlgn="base">
              <a:spcBef>
                <a:spcPct val="0"/>
              </a:spcBef>
              <a:spcAft>
                <a:spcPct val="0"/>
              </a:spcAft>
              <a:defRPr sz="1200">
                <a:solidFill>
                  <a:schemeClr val="tx1"/>
                </a:solidFill>
                <a:latin typeface="Chalkboard" charset="0"/>
              </a:defRPr>
            </a:lvl7pPr>
            <a:lvl8pPr fontAlgn="base">
              <a:spcBef>
                <a:spcPct val="0"/>
              </a:spcBef>
              <a:spcAft>
                <a:spcPct val="0"/>
              </a:spcAft>
              <a:defRPr sz="1200">
                <a:solidFill>
                  <a:schemeClr val="tx1"/>
                </a:solidFill>
                <a:latin typeface="Chalkboard" charset="0"/>
              </a:defRPr>
            </a:lvl8pPr>
            <a:lvl9pPr fontAlgn="base">
              <a:spcBef>
                <a:spcPct val="0"/>
              </a:spcBef>
              <a:spcAft>
                <a:spcPct val="0"/>
              </a:spcAft>
              <a:defRPr sz="1200">
                <a:solidFill>
                  <a:schemeClr val="tx1"/>
                </a:solidFill>
                <a:latin typeface="Chalkboard" charset="0"/>
              </a:defRPr>
            </a:lvl9pPr>
          </a:lstStyle>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δημιούργησαν μία ηπειρωτική αυτοκρατορία από το Μπουένος Άιρες μέχρι την Καλιφόρνια</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ανακάλυψαν &amp; εκμεταλλεύτηκαν μεταλλωρυχεία (κυρίως αργύρου)</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αποικιακός ανταγωνισμός μεταξύ Ισπανών, Πορτογάλων, Άγγλων, Γάλλων, Ολλανδών</a:t>
            </a:r>
          </a:p>
        </p:txBody>
      </p:sp>
      <p:sp>
        <p:nvSpPr>
          <p:cNvPr id="48130" name="Rectangle 2">
            <a:extLst>
              <a:ext uri="{FF2B5EF4-FFF2-40B4-BE49-F238E27FC236}">
                <a16:creationId xmlns:a16="http://schemas.microsoft.com/office/drawing/2014/main" id="{B7A7A16D-6F0D-4DA2-9A24-AF54B11E628F}"/>
              </a:ext>
            </a:extLst>
          </p:cNvPr>
          <p:cNvSpPr>
            <a:spLocks noGrp="1" noChangeArrowheads="1"/>
          </p:cNvSpPr>
          <p:nvPr>
            <p:ph type="title"/>
          </p:nvPr>
        </p:nvSpPr>
        <p:spPr>
          <a:xfrm>
            <a:off x="508000" y="787400"/>
            <a:ext cx="11988800" cy="1181100"/>
          </a:xfrm>
          <a:ln/>
        </p:spPr>
        <p:txBody>
          <a:bodyPr anchor="t"/>
          <a:lstStyle/>
          <a:p>
            <a:r>
              <a:rPr lang="en-US" altLang="en-US" sz="5800" b="1">
                <a:latin typeface="Palatino Linotype" panose="02040502050505030304" pitchFamily="18" charset="0"/>
                <a:sym typeface="Palatino Linotype" panose="02040502050505030304" pitchFamily="18" charset="0"/>
              </a:rPr>
              <a:t>Ισπανοί</a:t>
            </a:r>
            <a:br>
              <a:rPr lang="en-US" altLang="en-US" sz="5800" b="1">
                <a:latin typeface="Palatino Linotype" panose="02040502050505030304" pitchFamily="18" charset="0"/>
                <a:cs typeface="儷宋 Pro" charset="0"/>
                <a:sym typeface="Palatino Linotype" panose="02040502050505030304" pitchFamily="18" charset="0"/>
              </a:rPr>
            </a:br>
            <a:endParaRPr lang="en-US" altLang="en-US" sz="5800" b="1">
              <a:latin typeface="Palatino Linotype" panose="02040502050505030304" pitchFamily="18" charset="0"/>
              <a:cs typeface="儷宋 Pro" charset="0"/>
              <a:sym typeface="Palatino Linotype" panose="02040502050505030304" pitchFamily="18"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a:extLst>
              <a:ext uri="{FF2B5EF4-FFF2-40B4-BE49-F238E27FC236}">
                <a16:creationId xmlns:a16="http://schemas.microsoft.com/office/drawing/2014/main" id="{6C8827D8-F5D7-4BF3-9AA3-32D4692AA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25" y="184150"/>
            <a:ext cx="8459788" cy="949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5297EB59-AFF5-445C-ADBE-F54C05E7E348}"/>
              </a:ext>
            </a:extLst>
          </p:cNvPr>
          <p:cNvSpPr>
            <a:spLocks/>
          </p:cNvSpPr>
          <p:nvPr/>
        </p:nvSpPr>
        <p:spPr bwMode="auto">
          <a:xfrm>
            <a:off x="508000" y="2286000"/>
            <a:ext cx="119888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lgn="l">
              <a:defRPr sz="1200">
                <a:solidFill>
                  <a:schemeClr val="tx1"/>
                </a:solidFill>
                <a:latin typeface="Chalkboard" charset="0"/>
              </a:defRPr>
            </a:lvl1pPr>
            <a:lvl2pPr algn="l">
              <a:defRPr sz="1200">
                <a:solidFill>
                  <a:schemeClr val="tx1"/>
                </a:solidFill>
                <a:latin typeface="Chalkboard" charset="0"/>
              </a:defRPr>
            </a:lvl2pPr>
            <a:lvl3pPr algn="l">
              <a:defRPr sz="1200">
                <a:solidFill>
                  <a:schemeClr val="tx1"/>
                </a:solidFill>
                <a:latin typeface="Chalkboard" charset="0"/>
              </a:defRPr>
            </a:lvl3pPr>
            <a:lvl4pPr algn="l">
              <a:defRPr sz="1200">
                <a:solidFill>
                  <a:schemeClr val="tx1"/>
                </a:solidFill>
                <a:latin typeface="Chalkboard" charset="0"/>
              </a:defRPr>
            </a:lvl4pPr>
            <a:lvl5pPr algn="l">
              <a:defRPr sz="1200">
                <a:solidFill>
                  <a:schemeClr val="tx1"/>
                </a:solidFill>
                <a:latin typeface="Chalkboard" charset="0"/>
              </a:defRPr>
            </a:lvl5pPr>
            <a:lvl6pPr fontAlgn="base">
              <a:spcBef>
                <a:spcPct val="0"/>
              </a:spcBef>
              <a:spcAft>
                <a:spcPct val="0"/>
              </a:spcAft>
              <a:defRPr sz="1200">
                <a:solidFill>
                  <a:schemeClr val="tx1"/>
                </a:solidFill>
                <a:latin typeface="Chalkboard" charset="0"/>
              </a:defRPr>
            </a:lvl6pPr>
            <a:lvl7pPr fontAlgn="base">
              <a:spcBef>
                <a:spcPct val="0"/>
              </a:spcBef>
              <a:spcAft>
                <a:spcPct val="0"/>
              </a:spcAft>
              <a:defRPr sz="1200">
                <a:solidFill>
                  <a:schemeClr val="tx1"/>
                </a:solidFill>
                <a:latin typeface="Chalkboard" charset="0"/>
              </a:defRPr>
            </a:lvl7pPr>
            <a:lvl8pPr fontAlgn="base">
              <a:spcBef>
                <a:spcPct val="0"/>
              </a:spcBef>
              <a:spcAft>
                <a:spcPct val="0"/>
              </a:spcAft>
              <a:defRPr sz="1200">
                <a:solidFill>
                  <a:schemeClr val="tx1"/>
                </a:solidFill>
                <a:latin typeface="Chalkboard" charset="0"/>
              </a:defRPr>
            </a:lvl8pPr>
            <a:lvl9pPr fontAlgn="base">
              <a:spcBef>
                <a:spcPct val="0"/>
              </a:spcBef>
              <a:spcAft>
                <a:spcPct val="0"/>
              </a:spcAft>
              <a:defRPr sz="1200">
                <a:solidFill>
                  <a:schemeClr val="tx1"/>
                </a:solidFill>
                <a:latin typeface="Chalkboard" charset="0"/>
              </a:defRPr>
            </a:lvl9pPr>
          </a:lstStyle>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μετατόπιση του κέντρου της παγκόσμιας οικονομίας από τη Μεσόγειο --&gt; στον Ατλαντικό και τη Βόρεια θάλασσα</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μεγαλύτερη οικονομική δραστηριότητα των λιμανιών της Σεβίλλης, Λισαβόνας &amp; Αμβέρσας εις βάρος εκείνων της Βενετίας &amp; της Γένουας</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άφθονη εισροή ασημιού και χρυσού --&gt; αύξηση της κυκλοφορίας του χρήματος --&gt; νόμισμα=ανταλλακτικό μέσο &amp; μέτρο όλων των αξιών</a:t>
            </a:r>
          </a:p>
        </p:txBody>
      </p:sp>
      <p:sp>
        <p:nvSpPr>
          <p:cNvPr id="50178" name="Rectangle 2">
            <a:extLst>
              <a:ext uri="{FF2B5EF4-FFF2-40B4-BE49-F238E27FC236}">
                <a16:creationId xmlns:a16="http://schemas.microsoft.com/office/drawing/2014/main" id="{2431D4D0-D37F-477D-9F63-49BE79EEC7AB}"/>
              </a:ext>
            </a:extLst>
          </p:cNvPr>
          <p:cNvSpPr>
            <a:spLocks noGrp="1" noChangeArrowheads="1"/>
          </p:cNvSpPr>
          <p:nvPr>
            <p:ph type="title"/>
          </p:nvPr>
        </p:nvSpPr>
        <p:spPr>
          <a:xfrm>
            <a:off x="508000" y="787400"/>
            <a:ext cx="11988800" cy="1181100"/>
          </a:xfrm>
          <a:ln/>
        </p:spPr>
        <p:txBody>
          <a:bodyPr anchor="t"/>
          <a:lstStyle/>
          <a:p>
            <a:r>
              <a:rPr lang="en-US" altLang="en-US" sz="5800" b="1">
                <a:latin typeface="Palatino Linotype" panose="02040502050505030304" pitchFamily="18" charset="0"/>
                <a:sym typeface="Palatino Linotype" panose="02040502050505030304" pitchFamily="18" charset="0"/>
              </a:rPr>
              <a:t>Οικομικές συνέπειες</a:t>
            </a:r>
            <a:br>
              <a:rPr lang="en-US" altLang="en-US" sz="5800" b="1">
                <a:latin typeface="Palatino Linotype" panose="02040502050505030304" pitchFamily="18" charset="0"/>
                <a:cs typeface="儷宋 Pro" charset="0"/>
                <a:sym typeface="Palatino Linotype" panose="02040502050505030304" pitchFamily="18" charset="0"/>
              </a:rPr>
            </a:br>
            <a:endParaRPr lang="en-US" altLang="en-US" sz="5800" b="1">
              <a:latin typeface="Palatino Linotype" panose="02040502050505030304" pitchFamily="18" charset="0"/>
              <a:cs typeface="儷宋 Pro" charset="0"/>
              <a:sym typeface="Palatino Linotype" panose="02040502050505030304" pitchFamily="18"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B44C5A0A-8371-42B9-9846-18EC2940AAAB}"/>
              </a:ext>
            </a:extLst>
          </p:cNvPr>
          <p:cNvSpPr>
            <a:spLocks/>
          </p:cNvSpPr>
          <p:nvPr/>
        </p:nvSpPr>
        <p:spPr bwMode="auto">
          <a:xfrm>
            <a:off x="508000" y="1460500"/>
            <a:ext cx="11988800" cy="821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lgn="l">
              <a:defRPr sz="1200">
                <a:solidFill>
                  <a:schemeClr val="tx1"/>
                </a:solidFill>
                <a:latin typeface="Chalkboard" charset="0"/>
              </a:defRPr>
            </a:lvl1pPr>
            <a:lvl2pPr algn="l">
              <a:defRPr sz="1200">
                <a:solidFill>
                  <a:schemeClr val="tx1"/>
                </a:solidFill>
                <a:latin typeface="Chalkboard" charset="0"/>
              </a:defRPr>
            </a:lvl2pPr>
            <a:lvl3pPr algn="l">
              <a:defRPr sz="1200">
                <a:solidFill>
                  <a:schemeClr val="tx1"/>
                </a:solidFill>
                <a:latin typeface="Chalkboard" charset="0"/>
              </a:defRPr>
            </a:lvl3pPr>
            <a:lvl4pPr algn="l">
              <a:defRPr sz="1200">
                <a:solidFill>
                  <a:schemeClr val="tx1"/>
                </a:solidFill>
                <a:latin typeface="Chalkboard" charset="0"/>
              </a:defRPr>
            </a:lvl4pPr>
            <a:lvl5pPr algn="l">
              <a:defRPr sz="1200">
                <a:solidFill>
                  <a:schemeClr val="tx1"/>
                </a:solidFill>
                <a:latin typeface="Chalkboard" charset="0"/>
              </a:defRPr>
            </a:lvl5pPr>
            <a:lvl6pPr fontAlgn="base">
              <a:spcBef>
                <a:spcPct val="0"/>
              </a:spcBef>
              <a:spcAft>
                <a:spcPct val="0"/>
              </a:spcAft>
              <a:defRPr sz="1200">
                <a:solidFill>
                  <a:schemeClr val="tx1"/>
                </a:solidFill>
                <a:latin typeface="Chalkboard" charset="0"/>
              </a:defRPr>
            </a:lvl6pPr>
            <a:lvl7pPr fontAlgn="base">
              <a:spcBef>
                <a:spcPct val="0"/>
              </a:spcBef>
              <a:spcAft>
                <a:spcPct val="0"/>
              </a:spcAft>
              <a:defRPr sz="1200">
                <a:solidFill>
                  <a:schemeClr val="tx1"/>
                </a:solidFill>
                <a:latin typeface="Chalkboard" charset="0"/>
              </a:defRPr>
            </a:lvl7pPr>
            <a:lvl8pPr fontAlgn="base">
              <a:spcBef>
                <a:spcPct val="0"/>
              </a:spcBef>
              <a:spcAft>
                <a:spcPct val="0"/>
              </a:spcAft>
              <a:defRPr sz="1200">
                <a:solidFill>
                  <a:schemeClr val="tx1"/>
                </a:solidFill>
                <a:latin typeface="Chalkboard" charset="0"/>
              </a:defRPr>
            </a:lvl8pPr>
            <a:lvl9pPr fontAlgn="base">
              <a:spcBef>
                <a:spcPct val="0"/>
              </a:spcBef>
              <a:spcAft>
                <a:spcPct val="0"/>
              </a:spcAft>
              <a:defRPr sz="1200">
                <a:solidFill>
                  <a:schemeClr val="tx1"/>
                </a:solidFill>
                <a:latin typeface="Chalkboard" charset="0"/>
              </a:defRPr>
            </a:lvl9pPr>
          </a:lstStyle>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επένδυση των κεφαλαίων που προέρχονταν από το εμπόριο σε εμπορικές, τραπεζικές, χρηματιστηριακές &amp; ασφαλιστικές επιχειρήσεις --&gt; βάσεις κεφαλαιοκρατίας</a:t>
            </a:r>
          </a:p>
          <a:p>
            <a:pPr algn="just"/>
            <a:endParaRPr lang="en-US" altLang="en-US" sz="3200" b="1">
              <a:latin typeface="Palatino Linotype" panose="02040502050505030304" pitchFamily="18" charset="0"/>
              <a:cs typeface="Times" panose="0202060305040502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σημαντική ανάπτυξη της υφαντουργίας, της μεταξουργίας &amp; της τυπογραφίας</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παραγκωνισμός των συντεχνιών</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εμπλουτισμός της γεωργικής παραγωγής με την καλλιέργεια άγνωστων μέχρι τότε αποικιακών προϊόντων: πατάτα, καλαμπόκι, ντομάτα, καπνός, κακάο</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εισαγωγή μεγάλων ποσοτήτων πολύτιμων μετάλλων --&gt; πτώση της τιμής τους &amp; άνοδος της τιμής των αγαθών (300%-400% τέλη 16ου αι.)</a:t>
            </a:r>
          </a:p>
        </p:txBody>
      </p:sp>
      <p:sp>
        <p:nvSpPr>
          <p:cNvPr id="51202" name="Rectangle 2">
            <a:extLst>
              <a:ext uri="{FF2B5EF4-FFF2-40B4-BE49-F238E27FC236}">
                <a16:creationId xmlns:a16="http://schemas.microsoft.com/office/drawing/2014/main" id="{185B4524-0F09-45FF-985A-45A0BE0C8992}"/>
              </a:ext>
            </a:extLst>
          </p:cNvPr>
          <p:cNvSpPr>
            <a:spLocks noGrp="1" noChangeArrowheads="1"/>
          </p:cNvSpPr>
          <p:nvPr>
            <p:ph type="title"/>
          </p:nvPr>
        </p:nvSpPr>
        <p:spPr>
          <a:xfrm>
            <a:off x="508000" y="304800"/>
            <a:ext cx="11988800" cy="1066800"/>
          </a:xfrm>
          <a:ln/>
        </p:spPr>
        <p:txBody>
          <a:bodyPr anchor="t"/>
          <a:lstStyle/>
          <a:p>
            <a:r>
              <a:rPr lang="en-US" altLang="en-US" sz="5800" b="1">
                <a:latin typeface="Palatino Linotype" panose="02040502050505030304" pitchFamily="18" charset="0"/>
                <a:sym typeface="Palatino Linotype" panose="02040502050505030304" pitchFamily="18" charset="0"/>
              </a:rPr>
              <a:t>Οικομικές συνέπειες</a:t>
            </a:r>
            <a:br>
              <a:rPr lang="en-US" altLang="en-US" sz="5800" b="1">
                <a:latin typeface="Palatino Linotype" panose="02040502050505030304" pitchFamily="18" charset="0"/>
                <a:cs typeface="儷宋 Pro" charset="0"/>
                <a:sym typeface="Palatino Linotype" panose="02040502050505030304" pitchFamily="18" charset="0"/>
              </a:rPr>
            </a:br>
            <a:endParaRPr lang="en-US" altLang="en-US" sz="5800" b="1">
              <a:latin typeface="Palatino Linotype" panose="02040502050505030304" pitchFamily="18" charset="0"/>
              <a:cs typeface="儷宋 Pro" charset="0"/>
              <a:sym typeface="Palatino Linotype" panose="02040502050505030304" pitchFamily="18"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76833151-9FE1-43E8-BF59-C0F5E86AA885}"/>
              </a:ext>
            </a:extLst>
          </p:cNvPr>
          <p:cNvSpPr>
            <a:spLocks/>
          </p:cNvSpPr>
          <p:nvPr/>
        </p:nvSpPr>
        <p:spPr bwMode="auto">
          <a:xfrm>
            <a:off x="508000" y="2844800"/>
            <a:ext cx="119888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lgn="l">
              <a:defRPr sz="1200">
                <a:solidFill>
                  <a:schemeClr val="tx1"/>
                </a:solidFill>
                <a:latin typeface="Chalkboard" charset="0"/>
              </a:defRPr>
            </a:lvl1pPr>
            <a:lvl2pPr algn="l">
              <a:defRPr sz="1200">
                <a:solidFill>
                  <a:schemeClr val="tx1"/>
                </a:solidFill>
                <a:latin typeface="Chalkboard" charset="0"/>
              </a:defRPr>
            </a:lvl2pPr>
            <a:lvl3pPr algn="l">
              <a:defRPr sz="1200">
                <a:solidFill>
                  <a:schemeClr val="tx1"/>
                </a:solidFill>
                <a:latin typeface="Chalkboard" charset="0"/>
              </a:defRPr>
            </a:lvl3pPr>
            <a:lvl4pPr algn="l">
              <a:defRPr sz="1200">
                <a:solidFill>
                  <a:schemeClr val="tx1"/>
                </a:solidFill>
                <a:latin typeface="Chalkboard" charset="0"/>
              </a:defRPr>
            </a:lvl4pPr>
            <a:lvl5pPr algn="l">
              <a:defRPr sz="1200">
                <a:solidFill>
                  <a:schemeClr val="tx1"/>
                </a:solidFill>
                <a:latin typeface="Chalkboard" charset="0"/>
              </a:defRPr>
            </a:lvl5pPr>
            <a:lvl6pPr fontAlgn="base">
              <a:spcBef>
                <a:spcPct val="0"/>
              </a:spcBef>
              <a:spcAft>
                <a:spcPct val="0"/>
              </a:spcAft>
              <a:defRPr sz="1200">
                <a:solidFill>
                  <a:schemeClr val="tx1"/>
                </a:solidFill>
                <a:latin typeface="Chalkboard" charset="0"/>
              </a:defRPr>
            </a:lvl6pPr>
            <a:lvl7pPr fontAlgn="base">
              <a:spcBef>
                <a:spcPct val="0"/>
              </a:spcBef>
              <a:spcAft>
                <a:spcPct val="0"/>
              </a:spcAft>
              <a:defRPr sz="1200">
                <a:solidFill>
                  <a:schemeClr val="tx1"/>
                </a:solidFill>
                <a:latin typeface="Chalkboard" charset="0"/>
              </a:defRPr>
            </a:lvl7pPr>
            <a:lvl8pPr fontAlgn="base">
              <a:spcBef>
                <a:spcPct val="0"/>
              </a:spcBef>
              <a:spcAft>
                <a:spcPct val="0"/>
              </a:spcAft>
              <a:defRPr sz="1200">
                <a:solidFill>
                  <a:schemeClr val="tx1"/>
                </a:solidFill>
                <a:latin typeface="Chalkboard" charset="0"/>
              </a:defRPr>
            </a:lvl8pPr>
            <a:lvl9pPr fontAlgn="base">
              <a:spcBef>
                <a:spcPct val="0"/>
              </a:spcBef>
              <a:spcAft>
                <a:spcPct val="0"/>
              </a:spcAft>
              <a:defRPr sz="1200">
                <a:solidFill>
                  <a:schemeClr val="tx1"/>
                </a:solidFill>
                <a:latin typeface="Chalkboard" charset="0"/>
              </a:defRPr>
            </a:lvl9pPr>
          </a:lstStyle>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άνοδος της αστικής τάξης</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ανάπτυξη ποικίλων επιστημονικών κλάδων: γεωγραφία, αστρονομία, μαθηματικά, ζωολογία, βοτανική, εθνογραφία --&gt; διεύρυνση των πνευματικών οριζόντων των ανθρώπων</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διάδοση του χριστιανισμού </a:t>
            </a:r>
          </a:p>
        </p:txBody>
      </p:sp>
      <p:sp>
        <p:nvSpPr>
          <p:cNvPr id="52226" name="Rectangle 2">
            <a:extLst>
              <a:ext uri="{FF2B5EF4-FFF2-40B4-BE49-F238E27FC236}">
                <a16:creationId xmlns:a16="http://schemas.microsoft.com/office/drawing/2014/main" id="{01E4F58D-F4DD-4704-A7C6-9F2DB0CFD390}"/>
              </a:ext>
            </a:extLst>
          </p:cNvPr>
          <p:cNvSpPr>
            <a:spLocks noGrp="1" noChangeArrowheads="1"/>
          </p:cNvSpPr>
          <p:nvPr>
            <p:ph type="title"/>
          </p:nvPr>
        </p:nvSpPr>
        <p:spPr>
          <a:xfrm>
            <a:off x="508000" y="1079500"/>
            <a:ext cx="11988800" cy="1181100"/>
          </a:xfrm>
          <a:ln/>
        </p:spPr>
        <p:txBody>
          <a:bodyPr anchor="t"/>
          <a:lstStyle/>
          <a:p>
            <a:r>
              <a:rPr lang="en-US" altLang="en-US" sz="5800" b="1">
                <a:latin typeface="Palatino Linotype" panose="02040502050505030304" pitchFamily="18" charset="0"/>
                <a:sym typeface="Palatino Linotype" panose="02040502050505030304" pitchFamily="18" charset="0"/>
              </a:rPr>
              <a:t>Κοινωνικές συνέπειες</a:t>
            </a:r>
            <a:br>
              <a:rPr lang="en-US" altLang="en-US" sz="5800" b="1">
                <a:latin typeface="Palatino Linotype" panose="02040502050505030304" pitchFamily="18" charset="0"/>
                <a:cs typeface="儷宋 Pro" charset="0"/>
                <a:sym typeface="Palatino Linotype" panose="02040502050505030304" pitchFamily="18" charset="0"/>
              </a:rPr>
            </a:br>
            <a:endParaRPr lang="en-US" altLang="en-US" sz="5800" b="1">
              <a:latin typeface="Palatino Linotype" panose="02040502050505030304" pitchFamily="18" charset="0"/>
              <a:cs typeface="儷宋 Pro" charset="0"/>
              <a:sym typeface="Palatino Linotype" panose="02040502050505030304" pitchFamily="18"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1A17A07A-9A6C-4CF2-9164-C084EB89CA9A}"/>
              </a:ext>
            </a:extLst>
          </p:cNvPr>
          <p:cNvSpPr>
            <a:spLocks noGrp="1" noChangeArrowheads="1"/>
          </p:cNvSpPr>
          <p:nvPr>
            <p:ph type="title"/>
          </p:nvPr>
        </p:nvSpPr>
        <p:spPr>
          <a:xfrm>
            <a:off x="508000" y="685800"/>
            <a:ext cx="11988800" cy="1092200"/>
          </a:xfrm>
          <a:ln/>
        </p:spPr>
        <p:txBody>
          <a:bodyPr anchor="t"/>
          <a:lstStyle/>
          <a:p>
            <a:r>
              <a:rPr lang="en-US" altLang="en-US" sz="5800" b="1">
                <a:latin typeface="Palatino Linotype" panose="02040502050505030304" pitchFamily="18" charset="0"/>
                <a:sym typeface="Palatino Linotype" panose="02040502050505030304" pitchFamily="18" charset="0"/>
              </a:rPr>
              <a:t>Ευρώπη (15ος αι.)</a:t>
            </a:r>
            <a:br>
              <a:rPr lang="en-US" altLang="en-US" sz="5800" b="1">
                <a:latin typeface="Palatino Linotype" panose="02040502050505030304" pitchFamily="18" charset="0"/>
                <a:cs typeface="儷宋 Pro" charset="0"/>
                <a:sym typeface="Palatino Linotype" panose="02040502050505030304" pitchFamily="18" charset="0"/>
              </a:rPr>
            </a:br>
            <a:endParaRPr lang="en-US" altLang="en-US" sz="5800" b="1">
              <a:latin typeface="Palatino Linotype" panose="02040502050505030304" pitchFamily="18" charset="0"/>
              <a:cs typeface="儷宋 Pro" charset="0"/>
              <a:sym typeface="Palatino Linotype" panose="02040502050505030304" pitchFamily="18" charset="0"/>
            </a:endParaRPr>
          </a:p>
        </p:txBody>
      </p:sp>
      <p:pic>
        <p:nvPicPr>
          <p:cNvPr id="16386" name="Picture 2">
            <a:extLst>
              <a:ext uri="{FF2B5EF4-FFF2-40B4-BE49-F238E27FC236}">
                <a16:creationId xmlns:a16="http://schemas.microsoft.com/office/drawing/2014/main" id="{87BB5D38-6B92-4F5A-AFF7-53A949859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 y="2070100"/>
            <a:ext cx="12831763"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3F1B6651-18B4-4215-BA18-87B22427051F}"/>
              </a:ext>
            </a:extLst>
          </p:cNvPr>
          <p:cNvSpPr>
            <a:spLocks noGrp="1" noChangeArrowheads="1"/>
          </p:cNvSpPr>
          <p:nvPr>
            <p:ph type="title"/>
          </p:nvPr>
        </p:nvSpPr>
        <p:spPr>
          <a:xfrm>
            <a:off x="508000" y="863600"/>
            <a:ext cx="11988800" cy="1041400"/>
          </a:xfrm>
          <a:ln/>
        </p:spPr>
        <p:txBody>
          <a:bodyPr anchor="t"/>
          <a:lstStyle/>
          <a:p>
            <a:r>
              <a:rPr lang="en-US" altLang="en-US" sz="5200" b="1">
                <a:latin typeface="Palatino Linotype" panose="02040502050505030304" pitchFamily="18" charset="0"/>
                <a:sym typeface="Palatino Linotype" panose="02040502050505030304" pitchFamily="18" charset="0"/>
              </a:rPr>
              <a:t>ο δρόμος του μεταξιού</a:t>
            </a:r>
            <a:endParaRPr lang="en-US" altLang="en-US" sz="5200" b="1">
              <a:latin typeface="Palatino Linotype" panose="02040502050505030304" pitchFamily="18" charset="0"/>
              <a:cs typeface="儷宋 Pro" charset="0"/>
              <a:sym typeface="Palatino Linotype" panose="02040502050505030304" pitchFamily="18" charset="0"/>
            </a:endParaRPr>
          </a:p>
        </p:txBody>
      </p:sp>
      <p:pic>
        <p:nvPicPr>
          <p:cNvPr id="17410" name="Picture 2">
            <a:extLst>
              <a:ext uri="{FF2B5EF4-FFF2-40B4-BE49-F238E27FC236}">
                <a16:creationId xmlns:a16="http://schemas.microsoft.com/office/drawing/2014/main" id="{5BC7E1AE-7603-4D33-B075-F6BE4DEFF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0" y="2155825"/>
            <a:ext cx="100838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8826CA65-040D-41EC-85BE-FD816287C496}"/>
              </a:ext>
            </a:extLst>
          </p:cNvPr>
          <p:cNvSpPr>
            <a:spLocks/>
          </p:cNvSpPr>
          <p:nvPr/>
        </p:nvSpPr>
        <p:spPr bwMode="auto">
          <a:xfrm>
            <a:off x="517525" y="1454150"/>
            <a:ext cx="119634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lvl1pPr algn="l">
              <a:defRPr sz="1200">
                <a:solidFill>
                  <a:schemeClr val="tx1"/>
                </a:solidFill>
                <a:latin typeface="Chalkboard" charset="0"/>
              </a:defRPr>
            </a:lvl1pPr>
            <a:lvl2pPr algn="l">
              <a:defRPr sz="1200">
                <a:solidFill>
                  <a:schemeClr val="tx1"/>
                </a:solidFill>
                <a:latin typeface="Chalkboard" charset="0"/>
              </a:defRPr>
            </a:lvl2pPr>
            <a:lvl3pPr algn="l">
              <a:defRPr sz="1200">
                <a:solidFill>
                  <a:schemeClr val="tx1"/>
                </a:solidFill>
                <a:latin typeface="Chalkboard" charset="0"/>
              </a:defRPr>
            </a:lvl3pPr>
            <a:lvl4pPr algn="l">
              <a:defRPr sz="1200">
                <a:solidFill>
                  <a:schemeClr val="tx1"/>
                </a:solidFill>
                <a:latin typeface="Chalkboard" charset="0"/>
              </a:defRPr>
            </a:lvl4pPr>
            <a:lvl5pPr algn="l">
              <a:defRPr sz="1200">
                <a:solidFill>
                  <a:schemeClr val="tx1"/>
                </a:solidFill>
                <a:latin typeface="Chalkboard" charset="0"/>
              </a:defRPr>
            </a:lvl5pPr>
            <a:lvl6pPr fontAlgn="base">
              <a:spcBef>
                <a:spcPct val="0"/>
              </a:spcBef>
              <a:spcAft>
                <a:spcPct val="0"/>
              </a:spcAft>
              <a:defRPr sz="1200">
                <a:solidFill>
                  <a:schemeClr val="tx1"/>
                </a:solidFill>
                <a:latin typeface="Chalkboard" charset="0"/>
              </a:defRPr>
            </a:lvl6pPr>
            <a:lvl7pPr fontAlgn="base">
              <a:spcBef>
                <a:spcPct val="0"/>
              </a:spcBef>
              <a:spcAft>
                <a:spcPct val="0"/>
              </a:spcAft>
              <a:defRPr sz="1200">
                <a:solidFill>
                  <a:schemeClr val="tx1"/>
                </a:solidFill>
                <a:latin typeface="Chalkboard" charset="0"/>
              </a:defRPr>
            </a:lvl7pPr>
            <a:lvl8pPr fontAlgn="base">
              <a:spcBef>
                <a:spcPct val="0"/>
              </a:spcBef>
              <a:spcAft>
                <a:spcPct val="0"/>
              </a:spcAft>
              <a:defRPr sz="1200">
                <a:solidFill>
                  <a:schemeClr val="tx1"/>
                </a:solidFill>
                <a:latin typeface="Chalkboard" charset="0"/>
              </a:defRPr>
            </a:lvl8pPr>
            <a:lvl9pPr fontAlgn="base">
              <a:spcBef>
                <a:spcPct val="0"/>
              </a:spcBef>
              <a:spcAft>
                <a:spcPct val="0"/>
              </a:spcAft>
              <a:defRPr sz="1200">
                <a:solidFill>
                  <a:schemeClr val="tx1"/>
                </a:solidFill>
                <a:latin typeface="Chalkboard" charset="0"/>
              </a:defRPr>
            </a:lvl9pPr>
          </a:lstStyle>
          <a:p>
            <a:pPr algn="just"/>
            <a:r>
              <a:rPr lang="en-US" altLang="en-US" sz="3600">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Στο νησί αυτό καθώς και στα άλλα γύρω δεν υπάρχει φυτό που να μην ευωδιάζει και να μη χρησιμεύει σε κάτι, όπως η αλόη, για να αρκεστούμε σ’ αυτήν. Υπάρχουν επίσης πολλά ακριβά καρυκεύματα διαφόρων ειδών ... Το χρυσάφι βρίσκεται σε μεγάλες ποσότητες, το ίδιο και οι πολύτιμοι λίθοι. Πραγματικά είναι αξιοθαύμαστο πόσο φθηνά είναι το χρυσάφι και τα άλλα πανάκριβα προϊόντα στα νησιά αυτά. Μόνο που το ταξίδι είναι πάρα πολύ μακρινό κι επικίνδυνο.</a:t>
            </a:r>
          </a:p>
          <a:p>
            <a:pPr algn="just"/>
            <a:endParaRPr lang="en-US" altLang="en-US" sz="3600">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r"/>
            <a:r>
              <a:rPr lang="en-US" altLang="en-US" sz="3000">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Από Το Βιβλίο των Θαυμάτων του Μάρκο Πόλο</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A0C3A2B6-6662-42E4-924E-EC2EADE6D7E4}"/>
              </a:ext>
            </a:extLst>
          </p:cNvPr>
          <p:cNvSpPr>
            <a:spLocks noGrp="1" noChangeArrowheads="1"/>
          </p:cNvSpPr>
          <p:nvPr>
            <p:ph type="title"/>
          </p:nvPr>
        </p:nvSpPr>
        <p:spPr>
          <a:xfrm>
            <a:off x="508000" y="546100"/>
            <a:ext cx="11988800" cy="1092200"/>
          </a:xfrm>
          <a:ln/>
        </p:spPr>
        <p:txBody>
          <a:bodyPr anchor="t"/>
          <a:lstStyle/>
          <a:p>
            <a:r>
              <a:rPr lang="en-US" altLang="en-US" sz="5800" b="1">
                <a:latin typeface="Palatino Linotype" panose="02040502050505030304" pitchFamily="18" charset="0"/>
                <a:sym typeface="Palatino Linotype" panose="02040502050505030304" pitchFamily="18" charset="0"/>
              </a:rPr>
              <a:t>Ευρώπη (15ος αι.)</a:t>
            </a:r>
            <a:br>
              <a:rPr lang="en-US" altLang="en-US" sz="5800" b="1">
                <a:latin typeface="Palatino Linotype" panose="02040502050505030304" pitchFamily="18" charset="0"/>
                <a:cs typeface="儷宋 Pro" charset="0"/>
                <a:sym typeface="Palatino Linotype" panose="02040502050505030304" pitchFamily="18" charset="0"/>
              </a:rPr>
            </a:br>
            <a:endParaRPr lang="en-US" altLang="en-US" sz="5800" b="1">
              <a:latin typeface="Palatino Linotype" panose="02040502050505030304" pitchFamily="18" charset="0"/>
              <a:cs typeface="儷宋 Pro" charset="0"/>
              <a:sym typeface="Palatino Linotype" panose="02040502050505030304" pitchFamily="18" charset="0"/>
            </a:endParaRPr>
          </a:p>
        </p:txBody>
      </p:sp>
      <p:pic>
        <p:nvPicPr>
          <p:cNvPr id="19458" name="Picture 2">
            <a:extLst>
              <a:ext uri="{FF2B5EF4-FFF2-40B4-BE49-F238E27FC236}">
                <a16:creationId xmlns:a16="http://schemas.microsoft.com/office/drawing/2014/main" id="{BC5D33F4-B204-476E-A6CE-9F0154BFE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1849438"/>
            <a:ext cx="10439400" cy="776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517EAF7B-3666-41DF-AD1B-DE1C4F92C98B}"/>
              </a:ext>
            </a:extLst>
          </p:cNvPr>
          <p:cNvSpPr>
            <a:spLocks/>
          </p:cNvSpPr>
          <p:nvPr/>
        </p:nvSpPr>
        <p:spPr bwMode="auto">
          <a:xfrm>
            <a:off x="508000" y="1968500"/>
            <a:ext cx="11988800"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lgn="l">
              <a:defRPr sz="1200">
                <a:solidFill>
                  <a:schemeClr val="tx1"/>
                </a:solidFill>
                <a:latin typeface="Chalkboard" charset="0"/>
              </a:defRPr>
            </a:lvl1pPr>
            <a:lvl2pPr algn="l">
              <a:defRPr sz="1200">
                <a:solidFill>
                  <a:schemeClr val="tx1"/>
                </a:solidFill>
                <a:latin typeface="Chalkboard" charset="0"/>
              </a:defRPr>
            </a:lvl2pPr>
            <a:lvl3pPr algn="l">
              <a:defRPr sz="1200">
                <a:solidFill>
                  <a:schemeClr val="tx1"/>
                </a:solidFill>
                <a:latin typeface="Chalkboard" charset="0"/>
              </a:defRPr>
            </a:lvl3pPr>
            <a:lvl4pPr algn="l">
              <a:defRPr sz="1200">
                <a:solidFill>
                  <a:schemeClr val="tx1"/>
                </a:solidFill>
                <a:latin typeface="Chalkboard" charset="0"/>
              </a:defRPr>
            </a:lvl4pPr>
            <a:lvl5pPr algn="l">
              <a:defRPr sz="1200">
                <a:solidFill>
                  <a:schemeClr val="tx1"/>
                </a:solidFill>
                <a:latin typeface="Chalkboard" charset="0"/>
              </a:defRPr>
            </a:lvl5pPr>
            <a:lvl6pPr fontAlgn="base">
              <a:spcBef>
                <a:spcPct val="0"/>
              </a:spcBef>
              <a:spcAft>
                <a:spcPct val="0"/>
              </a:spcAft>
              <a:defRPr sz="1200">
                <a:solidFill>
                  <a:schemeClr val="tx1"/>
                </a:solidFill>
                <a:latin typeface="Chalkboard" charset="0"/>
              </a:defRPr>
            </a:lvl6pPr>
            <a:lvl7pPr fontAlgn="base">
              <a:spcBef>
                <a:spcPct val="0"/>
              </a:spcBef>
              <a:spcAft>
                <a:spcPct val="0"/>
              </a:spcAft>
              <a:defRPr sz="1200">
                <a:solidFill>
                  <a:schemeClr val="tx1"/>
                </a:solidFill>
                <a:latin typeface="Chalkboard" charset="0"/>
              </a:defRPr>
            </a:lvl7pPr>
            <a:lvl8pPr fontAlgn="base">
              <a:spcBef>
                <a:spcPct val="0"/>
              </a:spcBef>
              <a:spcAft>
                <a:spcPct val="0"/>
              </a:spcAft>
              <a:defRPr sz="1200">
                <a:solidFill>
                  <a:schemeClr val="tx1"/>
                </a:solidFill>
                <a:latin typeface="Chalkboard" charset="0"/>
              </a:defRPr>
            </a:lvl8pPr>
            <a:lvl9pPr fontAlgn="base">
              <a:spcBef>
                <a:spcPct val="0"/>
              </a:spcBef>
              <a:spcAft>
                <a:spcPct val="0"/>
              </a:spcAft>
              <a:defRPr sz="1200">
                <a:solidFill>
                  <a:schemeClr val="tx1"/>
                </a:solidFill>
                <a:latin typeface="Chalkboard" charset="0"/>
              </a:defRPr>
            </a:lvl9pPr>
          </a:lstStyle>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“Βιβλίο των θαυμάτων” του Μάρκο Πόλο --&gt; μυθιστορηματική αφήγηση των εντυπώσεών του από το ταξίδι του στην Ανατολή (1271-1291) --&gt; έξαψη της φαντασίας των Ευρωπαίων εμπόρων --&gt; Ασία= μυστηριώδης &amp; πλουσιοτάτη</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κυριαρχία των Οθωμανών στη δυτική Ασία --&gt; αποκοπή του δρόμου του μεταξιού --&gt; ανέφικτο το εμπόριο μεταξύ Δύσης-Ανατολής</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μονοπωλιακός έλεγχος του εμπορίου των μπαχαρικών στη Μεσόγειο από τους Βενετούς &amp; τους Άραβες</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έλλειψη πολύτιμων μετάλλων στην Ευρώπη</a:t>
            </a:r>
          </a:p>
        </p:txBody>
      </p:sp>
      <p:sp>
        <p:nvSpPr>
          <p:cNvPr id="20482" name="Rectangle 2">
            <a:extLst>
              <a:ext uri="{FF2B5EF4-FFF2-40B4-BE49-F238E27FC236}">
                <a16:creationId xmlns:a16="http://schemas.microsoft.com/office/drawing/2014/main" id="{A30CC58D-256B-432C-8A43-6B2415FC4A98}"/>
              </a:ext>
            </a:extLst>
          </p:cNvPr>
          <p:cNvSpPr>
            <a:spLocks noGrp="1" noChangeArrowheads="1"/>
          </p:cNvSpPr>
          <p:nvPr>
            <p:ph type="title"/>
          </p:nvPr>
        </p:nvSpPr>
        <p:spPr>
          <a:xfrm>
            <a:off x="508000" y="622300"/>
            <a:ext cx="11988800" cy="1181100"/>
          </a:xfrm>
          <a:ln/>
        </p:spPr>
        <p:txBody>
          <a:bodyPr anchor="t"/>
          <a:lstStyle/>
          <a:p>
            <a:r>
              <a:rPr lang="en-US" altLang="en-US" sz="5800" b="1">
                <a:latin typeface="Palatino Linotype" panose="02040502050505030304" pitchFamily="18" charset="0"/>
                <a:sym typeface="Palatino Linotype" panose="02040502050505030304" pitchFamily="18" charset="0"/>
              </a:rPr>
              <a:t>Λόγοι</a:t>
            </a:r>
            <a:br>
              <a:rPr lang="en-US" altLang="en-US" sz="5800" b="1">
                <a:latin typeface="Palatino Linotype" panose="02040502050505030304" pitchFamily="18" charset="0"/>
                <a:cs typeface="儷宋 Pro" charset="0"/>
                <a:sym typeface="Palatino Linotype" panose="02040502050505030304" pitchFamily="18" charset="0"/>
              </a:rPr>
            </a:br>
            <a:endParaRPr lang="en-US" altLang="en-US" sz="5800" b="1">
              <a:latin typeface="Palatino Linotype" panose="02040502050505030304" pitchFamily="18" charset="0"/>
              <a:cs typeface="儷宋 Pro" charset="0"/>
              <a:sym typeface="Palatino Linotype" panose="02040502050505030304" pitchFamily="18"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6B5338B3-38EF-4AFD-9B66-A7636C7F069F}"/>
              </a:ext>
            </a:extLst>
          </p:cNvPr>
          <p:cNvSpPr>
            <a:spLocks/>
          </p:cNvSpPr>
          <p:nvPr/>
        </p:nvSpPr>
        <p:spPr bwMode="auto">
          <a:xfrm>
            <a:off x="508000" y="1384300"/>
            <a:ext cx="11988800" cy="770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lgn="l">
              <a:defRPr sz="1200">
                <a:solidFill>
                  <a:schemeClr val="tx1"/>
                </a:solidFill>
                <a:latin typeface="Chalkboard" charset="0"/>
              </a:defRPr>
            </a:lvl1pPr>
            <a:lvl2pPr algn="l">
              <a:defRPr sz="1200">
                <a:solidFill>
                  <a:schemeClr val="tx1"/>
                </a:solidFill>
                <a:latin typeface="Chalkboard" charset="0"/>
              </a:defRPr>
            </a:lvl2pPr>
            <a:lvl3pPr algn="l">
              <a:defRPr sz="1200">
                <a:solidFill>
                  <a:schemeClr val="tx1"/>
                </a:solidFill>
                <a:latin typeface="Chalkboard" charset="0"/>
              </a:defRPr>
            </a:lvl3pPr>
            <a:lvl4pPr algn="l">
              <a:defRPr sz="1200">
                <a:solidFill>
                  <a:schemeClr val="tx1"/>
                </a:solidFill>
                <a:latin typeface="Chalkboard" charset="0"/>
              </a:defRPr>
            </a:lvl4pPr>
            <a:lvl5pPr algn="l">
              <a:defRPr sz="1200">
                <a:solidFill>
                  <a:schemeClr val="tx1"/>
                </a:solidFill>
                <a:latin typeface="Chalkboard" charset="0"/>
              </a:defRPr>
            </a:lvl5pPr>
            <a:lvl6pPr fontAlgn="base">
              <a:spcBef>
                <a:spcPct val="0"/>
              </a:spcBef>
              <a:spcAft>
                <a:spcPct val="0"/>
              </a:spcAft>
              <a:defRPr sz="1200">
                <a:solidFill>
                  <a:schemeClr val="tx1"/>
                </a:solidFill>
                <a:latin typeface="Chalkboard" charset="0"/>
              </a:defRPr>
            </a:lvl6pPr>
            <a:lvl7pPr fontAlgn="base">
              <a:spcBef>
                <a:spcPct val="0"/>
              </a:spcBef>
              <a:spcAft>
                <a:spcPct val="0"/>
              </a:spcAft>
              <a:defRPr sz="1200">
                <a:solidFill>
                  <a:schemeClr val="tx1"/>
                </a:solidFill>
                <a:latin typeface="Chalkboard" charset="0"/>
              </a:defRPr>
            </a:lvl7pPr>
            <a:lvl8pPr fontAlgn="base">
              <a:spcBef>
                <a:spcPct val="0"/>
              </a:spcBef>
              <a:spcAft>
                <a:spcPct val="0"/>
              </a:spcAft>
              <a:defRPr sz="1200">
                <a:solidFill>
                  <a:schemeClr val="tx1"/>
                </a:solidFill>
                <a:latin typeface="Chalkboard" charset="0"/>
              </a:defRPr>
            </a:lvl8pPr>
            <a:lvl9pPr fontAlgn="base">
              <a:spcBef>
                <a:spcPct val="0"/>
              </a:spcBef>
              <a:spcAft>
                <a:spcPct val="0"/>
              </a:spcAft>
              <a:defRPr sz="1200">
                <a:solidFill>
                  <a:schemeClr val="tx1"/>
                </a:solidFill>
                <a:latin typeface="Chalkboard" charset="0"/>
              </a:defRPr>
            </a:lvl9pPr>
          </a:lstStyle>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οικονομικός ανταγωνισμός μεταξύ των διαφόρων ευρωπαϊκών κρατών --&gt; χρηματοδότηση των ταξιδιών από ηγεμόνες</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πλεονεκτική γεωγραφική θέση της Ισπανίας &amp; Πορτογαλίας</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τελειοποίηση των τεχνικών μέσων πλεύσης &amp; προσανατολισμού: πυξίδα, αστρολάβος, πορτολάνος --&gt; ευκολότερα &amp; ασφαλέστερα υπερπόντια ταξίδια</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ναυπήγηση νέου τύπου πλοίου: καραβέλα --&gt; χωρητικότητα, ταχύτητα, ασφάλεια</a:t>
            </a:r>
          </a:p>
          <a:p>
            <a:pPr algn="just">
              <a:buSzPct val="125000"/>
              <a:buFont typeface="Palatino Linotype" panose="02040502050505030304" pitchFamily="18" charset="0"/>
              <a:buChar char="•"/>
            </a:pPr>
            <a:endPar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endParaRPr>
          </a:p>
          <a:p>
            <a:pPr algn="just">
              <a:buSzPct val="125000"/>
              <a:buFont typeface="Palatino Linotype" panose="02040502050505030304" pitchFamily="18" charset="0"/>
              <a:buChar char="•"/>
            </a:pPr>
            <a:r>
              <a:rPr lang="en-US" altLang="en-US" sz="3200" b="1">
                <a:latin typeface="Palatino Linotype" panose="02040502050505030304" pitchFamily="18" charset="0"/>
                <a:ea typeface="Palatino Linotype" panose="02040502050505030304" pitchFamily="18" charset="0"/>
                <a:cs typeface="Palatino Linotype" panose="02040502050505030304" pitchFamily="18" charset="0"/>
                <a:sym typeface="Palatino Linotype" panose="02040502050505030304" pitchFamily="18" charset="0"/>
              </a:rPr>
              <a:t>νέες επιστημονικές θεωρήσεις: σφαιρικότητα γης</a:t>
            </a:r>
          </a:p>
        </p:txBody>
      </p:sp>
      <p:sp>
        <p:nvSpPr>
          <p:cNvPr id="21506" name="Rectangle 2">
            <a:extLst>
              <a:ext uri="{FF2B5EF4-FFF2-40B4-BE49-F238E27FC236}">
                <a16:creationId xmlns:a16="http://schemas.microsoft.com/office/drawing/2014/main" id="{F887A58F-ED02-4EFF-B435-7E2BF13A1408}"/>
              </a:ext>
            </a:extLst>
          </p:cNvPr>
          <p:cNvSpPr>
            <a:spLocks noGrp="1" noChangeArrowheads="1"/>
          </p:cNvSpPr>
          <p:nvPr>
            <p:ph type="title"/>
          </p:nvPr>
        </p:nvSpPr>
        <p:spPr>
          <a:xfrm>
            <a:off x="508000" y="190500"/>
            <a:ext cx="11988800" cy="1181100"/>
          </a:xfrm>
          <a:ln/>
        </p:spPr>
        <p:txBody>
          <a:bodyPr anchor="t"/>
          <a:lstStyle/>
          <a:p>
            <a:r>
              <a:rPr lang="en-US" altLang="en-US" sz="5800" b="1">
                <a:latin typeface="Palatino Linotype" panose="02040502050505030304" pitchFamily="18" charset="0"/>
                <a:sym typeface="Palatino Linotype" panose="02040502050505030304" pitchFamily="18" charset="0"/>
              </a:rPr>
              <a:t>Λόγοι</a:t>
            </a:r>
            <a:br>
              <a:rPr lang="en-US" altLang="en-US" sz="5800" b="1">
                <a:latin typeface="Palatino Linotype" panose="02040502050505030304" pitchFamily="18" charset="0"/>
                <a:cs typeface="儷宋 Pro" charset="0"/>
                <a:sym typeface="Palatino Linotype" panose="02040502050505030304" pitchFamily="18" charset="0"/>
              </a:rPr>
            </a:br>
            <a:endParaRPr lang="en-US" altLang="en-US" sz="5800" b="1">
              <a:latin typeface="Palatino Linotype" panose="02040502050505030304" pitchFamily="18" charset="0"/>
              <a:cs typeface="儷宋 Pro" charset="0"/>
              <a:sym typeface="Palatino Linotype" panose="02040502050505030304" pitchFamily="18" charset="0"/>
            </a:endParaRP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_rels/theme10.xml.rels><?xml version="1.0" encoding="UTF-8" standalone="yes"?>
<Relationships xmlns="http://schemas.openxmlformats.org/package/2006/relationships"><Relationship Id="rId1" Type="http://schemas.openxmlformats.org/officeDocument/2006/relationships/image" Target="../media/image1.jpeg" /></Relationships>
</file>

<file path=ppt/theme/_rels/theme11.xml.rels><?xml version="1.0" encoding="UTF-8" standalone="yes"?>
<Relationships xmlns="http://schemas.openxmlformats.org/package/2006/relationships"><Relationship Id="rId1" Type="http://schemas.openxmlformats.org/officeDocument/2006/relationships/image" Target="../media/image1.jpeg" /></Relationships>
</file>

<file path=ppt/theme/_rels/theme12.xml.rels><?xml version="1.0" encoding="UTF-8" standalone="yes"?>
<Relationships xmlns="http://schemas.openxmlformats.org/package/2006/relationships"><Relationship Id="rId1" Type="http://schemas.openxmlformats.org/officeDocument/2006/relationships/image" Target="../media/image1.jpeg" /></Relationships>
</file>

<file path=ppt/theme/_rels/theme2.xml.rels><?xml version="1.0" encoding="UTF-8" standalone="yes"?>
<Relationships xmlns="http://schemas.openxmlformats.org/package/2006/relationships"><Relationship Id="rId1" Type="http://schemas.openxmlformats.org/officeDocument/2006/relationships/image" Target="../media/image1.jpeg" /></Relationships>
</file>

<file path=ppt/theme/_rels/theme3.xml.rels><?xml version="1.0" encoding="UTF-8" standalone="yes"?>
<Relationships xmlns="http://schemas.openxmlformats.org/package/2006/relationships"><Relationship Id="rId1" Type="http://schemas.openxmlformats.org/officeDocument/2006/relationships/image" Target="../media/image1.jpeg" /></Relationships>
</file>

<file path=ppt/theme/_rels/theme4.xml.rels><?xml version="1.0" encoding="UTF-8" standalone="yes"?>
<Relationships xmlns="http://schemas.openxmlformats.org/package/2006/relationships"><Relationship Id="rId1" Type="http://schemas.openxmlformats.org/officeDocument/2006/relationships/image" Target="../media/image1.jpeg" /></Relationships>
</file>

<file path=ppt/theme/_rels/theme5.xml.rels><?xml version="1.0" encoding="UTF-8" standalone="yes"?>
<Relationships xmlns="http://schemas.openxmlformats.org/package/2006/relationships"><Relationship Id="rId1" Type="http://schemas.openxmlformats.org/officeDocument/2006/relationships/image" Target="../media/image1.jpeg" /></Relationships>
</file>

<file path=ppt/theme/_rels/theme6.xml.rels><?xml version="1.0" encoding="UTF-8" standalone="yes"?>
<Relationships xmlns="http://schemas.openxmlformats.org/package/2006/relationships"><Relationship Id="rId1" Type="http://schemas.openxmlformats.org/officeDocument/2006/relationships/image" Target="../media/image1.jpeg" /></Relationships>
</file>

<file path=ppt/theme/_rels/theme7.xml.rels><?xml version="1.0" encoding="UTF-8" standalone="yes"?>
<Relationships xmlns="http://schemas.openxmlformats.org/package/2006/relationships"><Relationship Id="rId1" Type="http://schemas.openxmlformats.org/officeDocument/2006/relationships/image" Target="../media/image1.jpeg" /></Relationships>
</file>

<file path=ppt/theme/_rels/theme8.xml.rels><?xml version="1.0" encoding="UTF-8" standalone="yes"?>
<Relationships xmlns="http://schemas.openxmlformats.org/package/2006/relationships"><Relationship Id="rId1" Type="http://schemas.openxmlformats.org/officeDocument/2006/relationships/image" Target="../media/image1.jpeg" /></Relationships>
</file>

<file path=ppt/theme/_rels/theme9.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Chalkboard"/>
        <a:ea typeface=""/>
        <a:cs typeface="Heiti TC Light"/>
      </a:majorFont>
      <a:minorFont>
        <a:latin typeface="Chalkboard"/>
        <a:ea typeface=""/>
        <a:cs typeface="Heiti T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Chalkboard"/>
        <a:ea typeface=""/>
        <a:cs typeface="Heiti TC Light"/>
      </a:majorFont>
      <a:minorFont>
        <a:latin typeface="Chalkboard"/>
        <a:ea typeface=""/>
        <a:cs typeface="Heiti T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Chalkboard"/>
        <a:ea typeface=""/>
        <a:cs typeface="Heiti TC Light"/>
      </a:majorFont>
      <a:minorFont>
        <a:latin typeface="Chalkboard"/>
        <a:ea typeface=""/>
        <a:cs typeface="Heiti T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Chalkboard"/>
        <a:ea typeface=""/>
        <a:cs typeface="Heiti TC Light"/>
      </a:majorFont>
      <a:minorFont>
        <a:latin typeface="Chalkboard"/>
        <a:ea typeface=""/>
        <a:cs typeface="Heiti T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Chalkboard"/>
        <a:ea typeface=""/>
        <a:cs typeface="Heiti TC Light"/>
      </a:majorFont>
      <a:minorFont>
        <a:latin typeface="Chalkboard"/>
        <a:ea typeface=""/>
        <a:cs typeface="Heiti T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Chalkboard"/>
        <a:ea typeface=""/>
        <a:cs typeface="Heiti TC Light"/>
      </a:majorFont>
      <a:minorFont>
        <a:latin typeface="Chalkboard"/>
        <a:ea typeface=""/>
        <a:cs typeface="Heiti T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Chalkboard"/>
        <a:ea typeface=""/>
        <a:cs typeface="Heiti TC Light"/>
      </a:majorFont>
      <a:minorFont>
        <a:latin typeface="Chalkboard"/>
        <a:ea typeface=""/>
        <a:cs typeface="Heiti T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Chalkboard"/>
        <a:ea typeface=""/>
        <a:cs typeface="Heiti TC Light"/>
      </a:majorFont>
      <a:minorFont>
        <a:latin typeface="Chalkboard"/>
        <a:ea typeface=""/>
        <a:cs typeface="Heiti T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
        <a:cs typeface="Heiti TC Light"/>
      </a:majorFont>
      <a:minorFont>
        <a:latin typeface="Chalkboard"/>
        <a:ea typeface=""/>
        <a:cs typeface="Heiti T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Chalkboard"/>
        <a:ea typeface=""/>
        <a:cs typeface="Heiti TC Light"/>
      </a:majorFont>
      <a:minorFont>
        <a:latin typeface="Chalkboard"/>
        <a:ea typeface=""/>
        <a:cs typeface="Heiti T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Chalkboard"/>
        <a:ea typeface=""/>
        <a:cs typeface="Heiti TC Light"/>
      </a:majorFont>
      <a:minorFont>
        <a:latin typeface="Chalkboard"/>
        <a:ea typeface=""/>
        <a:cs typeface="Heiti T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Chalkboard"/>
        <a:ea typeface=""/>
        <a:cs typeface="Heiti TC Light"/>
      </a:majorFont>
      <a:minorFont>
        <a:latin typeface="Chalkboard"/>
        <a:ea typeface=""/>
        <a:cs typeface="Heiti T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Chalkboard" charset="0"/>
            <a:cs typeface="Heiti TC Light" charset="0"/>
            <a:sym typeface="Chalkboard"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ges>0</Pages>
  <Words>0</Words>
  <Characters>0</Characters>
  <Application>Microsoft Office PowerPoint</Application>
  <PresentationFormat>Προσαρμογή</PresentationFormat>
  <Lines>0</Lines>
  <Paragraphs>0</Paragraphs>
  <Slides>39</Slides>
  <Notes>0</Notes>
  <HiddenSlides>0</HiddenSlides>
  <ScaleCrop>false</ScaleCrop>
  <HeadingPairs>
    <vt:vector size="4" baseType="variant">
      <vt:variant>
        <vt:lpstr>Θέμα</vt:lpstr>
      </vt:variant>
      <vt:variant>
        <vt:i4>12</vt:i4>
      </vt:variant>
      <vt:variant>
        <vt:lpstr>Τίτλοι διαφανειών</vt:lpstr>
      </vt:variant>
      <vt:variant>
        <vt:i4>39</vt:i4>
      </vt:variant>
    </vt:vector>
  </HeadingPairs>
  <TitlesOfParts>
    <vt:vector size="51" baseType="lpstr">
      <vt:lpstr>Title &amp; Subtitle</vt:lpstr>
      <vt:lpstr>Title - Center</vt:lpstr>
      <vt:lpstr>Photo - Horizontal</vt:lpstr>
      <vt:lpstr>Title &amp; Bullets</vt:lpstr>
      <vt:lpstr>Photo - Vertical</vt:lpstr>
      <vt:lpstr>Title - Top</vt:lpstr>
      <vt:lpstr>Blank</vt:lpstr>
      <vt:lpstr>Title &amp; Bullets - Left</vt:lpstr>
      <vt:lpstr>Title &amp; Bullets - 2 Column</vt:lpstr>
      <vt:lpstr>Title, Bullets &amp; Photo</vt:lpstr>
      <vt:lpstr>Title &amp; Bullets - Right</vt:lpstr>
      <vt:lpstr>Bullets</vt:lpstr>
      <vt:lpstr>6.3. Οι ανακαλύψεις </vt:lpstr>
      <vt:lpstr>Παρουσίαση του PowerPoint</vt:lpstr>
      <vt:lpstr>Παρουσίαση του PowerPoint</vt:lpstr>
      <vt:lpstr>Ευρώπη (15ος αι.) </vt:lpstr>
      <vt:lpstr>ο δρόμος του μεταξιού</vt:lpstr>
      <vt:lpstr>Παρουσίαση του PowerPoint</vt:lpstr>
      <vt:lpstr>Ευρώπη (15ος αι.) </vt:lpstr>
      <vt:lpstr>Λόγοι </vt:lpstr>
      <vt:lpstr>Λόγοι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Οι Πορτογάλοι θαλασσοπόροι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ανακάλυψη της Αμερικής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κατάκτηση του νέου κόσμου </vt:lpstr>
      <vt:lpstr>Οι κονκισταδόρες </vt:lpstr>
      <vt:lpstr>Παρουσίαση του PowerPoint</vt:lpstr>
      <vt:lpstr>Παρουσίαση του PowerPoint</vt:lpstr>
      <vt:lpstr>Πορτογάλοι </vt:lpstr>
      <vt:lpstr>Ισπανοί </vt:lpstr>
      <vt:lpstr>Παρουσίαση του PowerPoint</vt:lpstr>
      <vt:lpstr>Οικομικές συνέπειες </vt:lpstr>
      <vt:lpstr>Οικομικές συνέπειες </vt:lpstr>
      <vt:lpstr>Κοινωνικές συνέπειες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6.3. Οι ανακαλύψεις </dc:title>
  <dc:subject/>
  <dc:creator/>
  <cp:keywords/>
  <dc:description/>
  <cp:lastModifiedBy>ΕΥΑΓΓΕΛΙΑ ΘΕΟΦΑΝΟΥΣ</cp:lastModifiedBy>
  <cp:revision>3</cp:revision>
  <dcterms:modified xsi:type="dcterms:W3CDTF">2020-12-10T07:52:18Z</dcterms:modified>
</cp:coreProperties>
</file>