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099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099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5852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709740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62000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5852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709740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099640" cy="3287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09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099640" cy="4338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099640" cy="3287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099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099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099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35852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7097400" y="136800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162000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435852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7097400" y="3085560"/>
            <a:ext cx="26078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09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099640" cy="4338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l-GR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099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085400" cy="566964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r>
              <a:rPr b="0" lang="el-GR" sz="1800" spc="-1" strike="noStrike">
                <a:latin typeface="Arial"/>
              </a:rPr>
              <a:t>Click to edit the title text format</a:t>
            </a:r>
            <a:endParaRPr b="0" lang="el-GR" sz="18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pc="-1" strike="noStrike">
                <a:latin typeface="Arial"/>
              </a:rPr>
              <a:t>Click to edit the outline text format</a:t>
            </a:r>
            <a:endParaRPr b="0" lang="el-G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800" spc="-1" strike="noStrike">
                <a:latin typeface="Arial"/>
              </a:rPr>
              <a:t>Second Outline Level</a:t>
            </a:r>
            <a:endParaRPr b="0" lang="el-G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latin typeface="Arial"/>
              </a:rPr>
              <a:t>Third Outline Level</a:t>
            </a:r>
            <a:endParaRPr b="0" lang="el-G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latin typeface="Arial"/>
              </a:rPr>
              <a:t>Fourth Outline Level</a:t>
            </a:r>
            <a:endParaRPr b="0" lang="el-G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Arial"/>
              </a:rPr>
              <a:t>Fifth Outline Level</a:t>
            </a:r>
            <a:endParaRPr b="0" lang="el-G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Arial"/>
              </a:rPr>
              <a:t>Sixth Outline Level</a:t>
            </a:r>
            <a:endParaRPr b="0" lang="el-G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Arial"/>
              </a:rPr>
              <a:t>Seventh Outline Level</a:t>
            </a:r>
            <a:endParaRPr b="0" lang="el-G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085400" cy="566964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099640" cy="93564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r>
              <a:rPr b="0" lang="el-GR" sz="1800" spc="-1" strike="noStrike">
                <a:latin typeface="Arial"/>
              </a:rPr>
              <a:t>Click to edit the title text format</a:t>
            </a:r>
            <a:endParaRPr b="0" lang="el-GR" sz="18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09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Arial"/>
              </a:rPr>
              <a:t>Click to edit the outline text format</a:t>
            </a:r>
            <a:endParaRPr b="0" lang="el-GR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Arial"/>
              </a:rPr>
              <a:t>Second Outline Level</a:t>
            </a:r>
            <a:endParaRPr b="0" lang="el-GR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Arial"/>
              </a:rPr>
              <a:t>Third Outline Level</a:t>
            </a:r>
            <a:endParaRPr b="0" lang="el-GR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Arial"/>
              </a:rPr>
              <a:t>Fourth Outline Level</a:t>
            </a:r>
            <a:endParaRPr b="0" lang="el-GR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Arial"/>
              </a:rPr>
              <a:t>Fifth Outline Level</a:t>
            </a:r>
            <a:endParaRPr b="0" lang="el-GR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Arial"/>
              </a:rPr>
              <a:t>Sixth Outline Level</a:t>
            </a:r>
            <a:endParaRPr b="0" lang="el-GR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Arial"/>
              </a:rPr>
              <a:t>Seventh Outline Level</a:t>
            </a:r>
            <a:endParaRPr b="0" lang="el-GR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Βασικές Έννοιες Αλγορίθμων - Γλώσσας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l-GR" sz="3200" spc="-1" strike="noStrike">
                <a:latin typeface="Arial"/>
              </a:rPr>
              <a:t>Κεφάλαιο 2, (7,) 8</a:t>
            </a:r>
            <a:endParaRPr b="0" lang="el-GR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Επιλογή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ΑΝ &lt;λογική έκφραση = συνθήκη&gt; ΤΟΤΕ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ΤΕΛΟΣ ΑΝ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ΑΝ &lt;συνθήκη&gt; ΤΟΤΕ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ΑΛΛΙΩΣ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ΤΕΛΟΣ ΑΝ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Πολλαπλή Επιλογή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ΑΝ &lt;συνθήκη&gt; ΤΟΤΕ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ΑΛΛΙΩΣ_ΑΝ &lt;συνθήκη&gt;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ΑΛΛΙΩΣ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ΤΕΛΟΣ ΑΝ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Εμφωλευμένη Επιλογή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ΑΝ &lt;συνθήκη&gt; ΤΟΤΕ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ΑΝ &lt;συνθήκη&gt; ΤΟΤΕ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ΤΕΛΟΣ ΑΝ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ΑΛΛΙΩΣ .....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Δομή Επανάληψης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50505"/>
                </a:solidFill>
                <a:latin typeface="Arial"/>
              </a:rPr>
              <a:t>ΓΙΑ &lt;μεταβλητή&gt;  ΑΠΟ &lt;αρχ.&gt; ΜΕΧΡΙ &lt;τελ.&gt; ΜΕ_ΒΗΜΑ &lt;βήμα&gt;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50505"/>
                </a:solidFill>
                <a:latin typeface="Arial"/>
              </a:rPr>
              <a:t>    </a:t>
            </a:r>
            <a:r>
              <a:rPr b="0" lang="el-GR" sz="20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50505"/>
                </a:solidFill>
                <a:latin typeface="Arial"/>
              </a:rPr>
              <a:t>ΤΕΛΟΣ_ΕΠΑΝΑΛΗΨΗΣ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50505"/>
                </a:solidFill>
                <a:latin typeface="Arial"/>
              </a:rPr>
              <a:t>ΟΣΟ &lt;συνθήκη</a:t>
            </a: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 συνέχισης βρόχου&gt; ΕΠΑΝΑΛΑΒΕ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  </a:t>
            </a: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ΤΕΛΟΣ_ΕΠΑΝΑΛΗΨΗΣ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ΑΡΧΗ_ΕΠΑΝΑΛΗΨΗΣ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   </a:t>
            </a: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&lt;εντολές&gt;...</a:t>
            </a:r>
            <a:endParaRPr b="0" lang="el-G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50505"/>
                </a:solidFill>
                <a:latin typeface="Arial"/>
              </a:rPr>
              <a:t>ΜΕΧΡΙΣ_ΟΤΟΥ &lt;συνθήκη τερματισμού βρόχου&gt; </a:t>
            </a:r>
            <a:endParaRPr b="0" lang="el-GR" sz="2000" spc="-1" strike="noStrike"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Εμφωλευμένη Επανάληψη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Παράδειγμα: Εμφάνιση Προπαίδειας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ΓΙΑ i ΑΠΟ 1 ΜΕΧΡΙ 10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ΓΙΑ j ΑΠΟ 1 ΜΕΧΡΙ 10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 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ΓΡΑΨΕ i, ’ φορές το ’, j, ’ μας κάνει’, i*j  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  </a:t>
            </a: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ΤΕΛΟΣ_ΕΠΑΝΑΛΗΨΗΣ</a:t>
            </a:r>
            <a:endParaRPr b="0" lang="el-GR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ΤΕΛΟΣ_ΕΠΑΝΑΛΗΨΗΣ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Ορισμός Αλγορίθμου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πεπερασμένη σειρά ενεργειών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αυστηρά καθορισμένων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εκτελέσιμες σε πεπερασμένο χρόνο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στοχεύουν στην επίλυση προβλήματος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Κριτήρια Αλγορίθμων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Είσοδος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Έξοδος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Καθοριστικότητα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Αποτελεσματικότητα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Περατότητα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1620000" y="216000"/>
            <a:ext cx="8099640" cy="93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Σπουδαιότητα Αλγορίθμων για την Πληροφορική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  <a:spcAft>
                <a:spcPts val="1060"/>
              </a:spcAft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Η Πληροφορική ως επιστήμη μελετά τους αλγορίθμους από τις εξής σκοπιές: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Υλικού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Γλωσσών Προγραμματισμού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Θεωρητική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Αναλυτική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Αναπαράσταση Αλγορίθμων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Ελεύθερο κείμενο (παραβιάζει αποτελεσματικότητα)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Διαγραμματικές τεχνικές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Φυσική γλώσσα κατά βήματα (παραβιάζει καθοριστικότητα)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Κωδικοποίηση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Αλγοριθμικές Δομές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Ακολουθία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Επιλογή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Επανάληψη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Μεταβλητές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Γλωσσικό αντικείμενο που παριστάνει στοιχείο δεδομένου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Έχουν όνομα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Έχουν τιμή που μεταβάλλεται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Αριθμητικές (ακέραιες – πραγματικές)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Λογικές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Αλφαριθμητικές (χαρακτήρες)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Σταθερές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Προκαθορισμένες τιμές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Δεν αλλάζουν κατά την εκτέλεση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Παράδειγμα ΦΠΑ=0,24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1620000" y="216000"/>
            <a:ext cx="8099640" cy="93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3300" spc="-1" strike="noStrike">
                <a:solidFill>
                  <a:srgbClr val="050505"/>
                </a:solidFill>
                <a:latin typeface="Arial"/>
              </a:rPr>
              <a:t>Εκφράσεις</a:t>
            </a:r>
            <a:endParaRPr b="0" lang="el-GR" sz="3300" spc="-1" strike="noStrike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1620000" y="1368000"/>
            <a:ext cx="809964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Τελεστές: σύμβολα πράξεων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Αριθμητικοί: +, -, *, /, DIV, MOD, ^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Λογικοί: ΚΑΙ, Ή, ΟΧΙ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Συγκριτικοί: &lt;, &lt;=, =, &gt;, &gt;=, &lt;&gt;</a:t>
            </a:r>
            <a:endParaRPr b="0" lang="el-GR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60"/>
              </a:spcAft>
              <a:buClr>
                <a:srgbClr val="0066ff"/>
              </a:buClr>
              <a:buSzPct val="40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50505"/>
                </a:solidFill>
                <a:latin typeface="Arial"/>
              </a:rPr>
              <a:t>Τελεστέοι: σταθερές, μεταβλητές, εκφράσεις</a:t>
            </a:r>
            <a:endParaRPr b="0" lang="el-GR" sz="24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2020-04-13T02:02:42Z</dcterms:created>
  <dc:creator/>
  <dc:description/>
  <dc:language>el-GR</dc:language>
  <cp:lastModifiedBy/>
  <dcterms:modified xsi:type="dcterms:W3CDTF">2020-12-13T18:33:09Z</dcterms:modified>
  <cp:revision>3</cp:revision>
  <dc:subject/>
  <dc:title>DNA</dc:title>
</cp:coreProperties>
</file>