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72" r:id="rId11"/>
    <p:sldMasterId id="2147483674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158EF39-D660-497B-9430-315CC0B1578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6C36A290-B0D6-43F4-BEBE-C057B162E32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302CCB5-76AF-4067-A1BD-4906F6D6E3A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30D3EF91-1DF3-45D1-85B4-5016201668F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112C5E0D-233F-4F58-9A46-89BDE32E3F1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072D87A5-8983-4A57-B09E-B1200BFC66A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8F9264C1-E07C-4990-9C10-EEDF2DEDB6C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D647F13E-08AF-472F-8D3E-3B24CDF1BF7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3B9A2EC6-FA1C-4BD5-8A3B-D49552A3E94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A9F2E45-2ED6-4E7F-A464-6215C4CBD02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92EA00C-9956-4965-9507-B8F0F4A3BBE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61C9C2E-24F7-4A5B-8470-8D4A431EC12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461E5FC-E678-4C7A-9ED6-F24E8435466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6D0A805-56E8-491D-95D7-A9D7668FC69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CC29970-7C65-429D-86DB-38CD5E5117C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C1209BC4-D48B-4226-AA41-44BD5DA137A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A607DFD-E13A-43FE-94B9-2D9FC713C5F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6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7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dk1"/>
                </a:solidFill>
                <a:uFillTx/>
                <a:latin typeface="Calibri"/>
              </a:rPr>
              <a:t>Στυλ κύριου τίτλου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AF6F8F3-9491-4413-886F-EB211369C35A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Πατήστε για επεξεργασία της μορφής κειμένου διάρθρωσης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Δεύτερο επίπεδο διάρθρωσης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Τρίτο επίπεδο διάρθρωσης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Τέταρτο επίπεδο διάρθρωσης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Πέμπτο επίπεδο διάρθρωσης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Έκτο επίπεδο διάρθρωσης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Έβδομο επίπεδο διάρθρωσης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l-GR" sz="2000" strike="noStrike" u="none">
                <a:solidFill>
                  <a:schemeClr val="dk1"/>
                </a:solidFill>
                <a:uFillTx/>
                <a:latin typeface="Calibri"/>
              </a:rPr>
              <a:t>Στυλ κύριου τίτλου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uFillTx/>
                <a:latin typeface="Calibri"/>
              </a:rPr>
              <a:t>Στυλ υποδείγματος κειμένου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uFillTx/>
                <a:latin typeface="Calibri"/>
              </a:rPr>
              <a:t>Δεύτερου επιπέδου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libri"/>
              </a:rPr>
              <a:t>Τρίτου επιπέδου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libri"/>
              </a:rPr>
              <a:t>Τέταρτου επιπέδου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libri"/>
              </a:rPr>
              <a:t>Πέμπτου επιπέδου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l-GR" sz="1400" strike="noStrike" u="none">
                <a:solidFill>
                  <a:schemeClr val="dk1"/>
                </a:solidFill>
                <a:uFillTx/>
                <a:latin typeface="Calibri"/>
              </a:rPr>
              <a:t>Στυλ υποδείγματος κειμένου</a:t>
            </a:r>
            <a:endParaRPr b="0" lang="en-US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9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A836203-4C33-464C-BA22-50ADB9636B56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l-GR" sz="2000" strike="noStrike" u="none">
                <a:solidFill>
                  <a:schemeClr val="dk1"/>
                </a:solidFill>
                <a:uFillTx/>
                <a:latin typeface="Calibri"/>
              </a:rPr>
              <a:t>Στυλ κύριου τίτλου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Πατήστε για επεξεργασία της μορφής κειμένου διάρθρωσης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Δεύτερο επίπεδο διάρθρωσης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Τρίτο επίπεδο διάρθρωσης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Τέταρτο επίπεδο διάρθρωσης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Πέμπτο επίπεδο διάρθρωσης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Έκτο επίπεδο διάρθρωσης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Έβδομο επίπεδο διάρθρωσης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l-GR" sz="1400" strike="noStrike" u="none">
                <a:solidFill>
                  <a:schemeClr val="dk1"/>
                </a:solidFill>
                <a:uFillTx/>
                <a:latin typeface="Calibri"/>
              </a:rPr>
              <a:t>Στυλ υποδείγματος κειμένου</a:t>
            </a:r>
            <a:endParaRPr b="0" lang="en-US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D7A2F1B-B890-4155-9CA7-B37BA7EBCAF3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dk1"/>
                </a:solidFill>
                <a:uFillTx/>
                <a:latin typeface="Calibri"/>
              </a:rPr>
              <a:t>Στυλ κύριου τίτλου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uFillTx/>
                <a:latin typeface="Calibri"/>
              </a:rPr>
              <a:t>Στυλ υποδείγματος κειμένου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uFillTx/>
                <a:latin typeface="Calibri"/>
              </a:rPr>
              <a:t>Δεύτερου επιπέδου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libri"/>
              </a:rPr>
              <a:t>Τρίτου επιπέδου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libri"/>
              </a:rPr>
              <a:t>Τέταρτου επιπέδου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libri"/>
              </a:rPr>
              <a:t>Πέμπτου επιπέδου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32C33E3-C0D1-4294-9962-6DBAC97A69E0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dk1"/>
                </a:solidFill>
                <a:uFillTx/>
                <a:latin typeface="Calibri"/>
              </a:rPr>
              <a:t>Στυλ κύριου τίτλου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uFillTx/>
                <a:latin typeface="Calibri"/>
              </a:rPr>
              <a:t>Στυλ υποδείγματος κειμένου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uFillTx/>
                <a:latin typeface="Calibri"/>
              </a:rPr>
              <a:t>Δεύτερου επιπέδου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libri"/>
              </a:rPr>
              <a:t>Τρίτου επιπέδου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libri"/>
              </a:rPr>
              <a:t>Τέταρτου επιπέδου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libri"/>
              </a:rPr>
              <a:t>Πέμπτου επιπέδου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F19BE5B-6328-4011-A279-88D963F20AAB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dk1"/>
                </a:solidFill>
                <a:uFillTx/>
                <a:latin typeface="Calibri"/>
              </a:rPr>
              <a:t>Στυλ κύριου τίτλου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uFillTx/>
                <a:latin typeface="Calibri"/>
              </a:rPr>
              <a:t>Στυλ υποδείγματος κειμένου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uFillTx/>
                <a:latin typeface="Calibri"/>
              </a:rPr>
              <a:t>Δεύτερου επιπέδου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libri"/>
              </a:rPr>
              <a:t>Τρίτου επιπέδου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libri"/>
              </a:rPr>
              <a:t>Τέταρτου επιπέδου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libri"/>
              </a:rPr>
              <a:t>Πέμπτου επιπέδου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C7F2F63-D4AB-4511-97B9-48D4AB682C80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l-GR" sz="4000" strike="noStrike" u="none" cap="all">
                <a:solidFill>
                  <a:schemeClr val="dk1"/>
                </a:solidFill>
                <a:uFillTx/>
                <a:latin typeface="Calibri"/>
              </a:rPr>
              <a:t>Στυλ κύριου τίτλου</a:t>
            </a:r>
            <a:endParaRPr b="0" lang="en-US" sz="4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l-GR" sz="20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Στυλ υποδείγματος κειμένου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6AB36F9-CC8E-4F15-AE2A-B4245A71F60B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dk1"/>
                </a:solidFill>
                <a:uFillTx/>
                <a:latin typeface="Calibri"/>
              </a:rPr>
              <a:t>Στυλ κύριου τίτλου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trike="noStrike" u="none">
                <a:solidFill>
                  <a:schemeClr val="dk1"/>
                </a:solidFill>
                <a:uFillTx/>
                <a:latin typeface="Calibri"/>
              </a:rPr>
              <a:t>Στυλ υποδείγματος κειμένου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libri"/>
              </a:rPr>
              <a:t>Δεύτερου επιπέδου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libri"/>
              </a:rPr>
              <a:t>Τρίτου επιπέδου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1800" strike="noStrike" u="none">
                <a:solidFill>
                  <a:schemeClr val="dk1"/>
                </a:solidFill>
                <a:uFillTx/>
                <a:latin typeface="Calibri"/>
              </a:rPr>
              <a:t>Τέταρτου επιπέδου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1800" strike="noStrike" u="none">
                <a:solidFill>
                  <a:schemeClr val="dk1"/>
                </a:solidFill>
                <a:uFillTx/>
                <a:latin typeface="Calibri"/>
              </a:rPr>
              <a:t>Πέμπτου επιπέδου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trike="noStrike" u="none">
                <a:solidFill>
                  <a:schemeClr val="dk1"/>
                </a:solidFill>
                <a:uFillTx/>
                <a:latin typeface="Calibri"/>
              </a:rPr>
              <a:t>Στυλ υποδείγματος κειμένου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libri"/>
              </a:rPr>
              <a:t>Δεύτερου επιπέδου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libri"/>
              </a:rPr>
              <a:t>Τρίτου επιπέδου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1800" strike="noStrike" u="none">
                <a:solidFill>
                  <a:schemeClr val="dk1"/>
                </a:solidFill>
                <a:uFillTx/>
                <a:latin typeface="Calibri"/>
              </a:rPr>
              <a:t>Τέταρτου επιπέδου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1800" strike="noStrike" u="none">
                <a:solidFill>
                  <a:schemeClr val="dk1"/>
                </a:solidFill>
                <a:uFillTx/>
                <a:latin typeface="Calibri"/>
              </a:rPr>
              <a:t>Πέμπτου επιπέδου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9F12D5A-F8BD-41D8-A78F-B6AF8A0857FB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dk1"/>
                </a:solidFill>
                <a:uFillTx/>
                <a:latin typeface="Calibri"/>
              </a:rPr>
              <a:t>Στυλ κύριου τίτλου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l-GR" sz="2400" strike="noStrike" u="none">
                <a:solidFill>
                  <a:schemeClr val="dk1"/>
                </a:solidFill>
                <a:uFillTx/>
                <a:latin typeface="Calibri"/>
              </a:rPr>
              <a:t>Στυλ υποδείγματος κειμένου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libri"/>
              </a:rPr>
              <a:t>Στυλ υποδείγματος κειμένου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libri"/>
              </a:rPr>
              <a:t>Δεύτερου επιπέδου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1800" strike="noStrike" u="none">
                <a:solidFill>
                  <a:schemeClr val="dk1"/>
                </a:solidFill>
                <a:uFillTx/>
                <a:latin typeface="Calibri"/>
              </a:rPr>
              <a:t>Τρίτου επιπέδου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1600" strike="noStrike" u="none">
                <a:solidFill>
                  <a:schemeClr val="dk1"/>
                </a:solidFill>
                <a:uFillTx/>
                <a:latin typeface="Calibri"/>
              </a:rPr>
              <a:t>Τέταρτου επιπέδου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1600" strike="noStrike" u="none">
                <a:solidFill>
                  <a:schemeClr val="dk1"/>
                </a:solidFill>
                <a:uFillTx/>
                <a:latin typeface="Calibri"/>
              </a:rPr>
              <a:t>Πέμπτου επιπέδου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l-GR" sz="2400" strike="noStrike" u="none">
                <a:solidFill>
                  <a:schemeClr val="dk1"/>
                </a:solidFill>
                <a:uFillTx/>
                <a:latin typeface="Calibri"/>
              </a:rPr>
              <a:t>Στυλ υποδείγματος κειμένου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libri"/>
              </a:rPr>
              <a:t>Στυλ υποδείγματος κειμένου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libri"/>
              </a:rPr>
              <a:t>Δεύτερου επιπέδου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1800" strike="noStrike" u="none">
                <a:solidFill>
                  <a:schemeClr val="dk1"/>
                </a:solidFill>
                <a:uFillTx/>
                <a:latin typeface="Calibri"/>
              </a:rPr>
              <a:t>Τρίτου επιπέδου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1600" strike="noStrike" u="none">
                <a:solidFill>
                  <a:schemeClr val="dk1"/>
                </a:solidFill>
                <a:uFillTx/>
                <a:latin typeface="Calibri"/>
              </a:rPr>
              <a:t>Τέταρτου επιπέδου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1600" strike="noStrike" u="none">
                <a:solidFill>
                  <a:schemeClr val="dk1"/>
                </a:solidFill>
                <a:uFillTx/>
                <a:latin typeface="Calibri"/>
              </a:rPr>
              <a:t>Πέμπτου επιπέδου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42CC95C-5EE6-453E-9091-A56640D38C07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dk1"/>
                </a:solidFill>
                <a:uFillTx/>
                <a:latin typeface="Calibri"/>
              </a:rPr>
              <a:t>Στυλ κύριου τίτλου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512D489-D06E-4F57-80FC-8DF402F6F825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8EDCA2D-9D0D-444C-9F60-A2C4918055FA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l-G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Πατήστε για επεξεργασία της μορφής κειμένου του τίτλου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Πατήστε για επεξεργασία της μορφής κειμένου διάρθρωσης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Δεύτερο επίπεδο διάρθρωσης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Τρίτο επίπεδο διάρθρωσης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Τέταρτο επίπεδο διάρθρωσης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Πέμπτο επίπεδο διάρθρωσης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Έκτο επίπεδο διάρθρωσης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Έβδομο επίπεδο διάρθρωσης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dk1"/>
                </a:solidFill>
                <a:uFillTx/>
                <a:latin typeface="Calibri"/>
              </a:rPr>
              <a:t>Τραγούδα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1371600" y="3276720"/>
            <a:ext cx="6400440" cy="236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47500" lnSpcReduction="19999"/>
          </a:bodyPr>
          <a:p>
            <a:pPr indent="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Στην παρουσίαση θα βρείτε σκηνές της ταινίας μας.</a:t>
            </a:r>
            <a:endParaRPr b="0" lang="el-G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Επιλέξτε, όποια ή όποιες επιθυμείτε και γράψτε από κάτω μία λεζάντα. Για να φτιάξετε λεζάντα, θα πάτε στην επιλογή «Σχήματα» , που υπάρχει στη δημιουργία </a:t>
            </a:r>
            <a:r>
              <a:rPr b="0" lang="en-US" sz="3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ppt </a:t>
            </a:r>
            <a:r>
              <a:rPr b="0" lang="el-GR" sz="3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στην «Εισαγωγή».</a:t>
            </a:r>
            <a:r>
              <a:rPr b="0" lang="en-US" sz="3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r>
              <a:rPr b="0" lang="el-GR" sz="3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Μπορείτε να βάλετε τη φωτογραφία και τη λεζάντα σε ένα δικό σας </a:t>
            </a:r>
            <a:r>
              <a:rPr b="0" lang="en-US" sz="3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ppt</a:t>
            </a:r>
            <a:r>
              <a:rPr b="0" lang="el-GR" sz="3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ή σε ένα αρχείο </a:t>
            </a:r>
            <a:r>
              <a:rPr b="0" lang="en-US" sz="3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word. </a:t>
            </a:r>
            <a:r>
              <a:rPr b="0" lang="el-GR" sz="3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Μην ξεχάσετε να γράψετε το όνομά σας και μετά να την ανεβάσετε στις εργασίες, για να τη δούμε όλοι μαζί την άλλη φορά.</a:t>
            </a:r>
            <a:endParaRPr b="0" lang="el-G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l-GR" sz="3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Θα βρείτε και ένα παράδειγμα στην 1</a:t>
            </a:r>
            <a:r>
              <a:rPr b="0" lang="el-GR" sz="3200" strike="noStrike" u="none" baseline="30000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η</a:t>
            </a:r>
            <a:r>
              <a:rPr b="0" lang="el-GR" sz="3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σκηνή, αλλά αν θέλετε μπορείτε να επιλέξετε και αυτή.</a:t>
            </a:r>
            <a:endParaRPr b="0" lang="el-G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Εικόνα 1" descr="Screenshot_20250111_132651_Samsung Internet"/>
          <p:cNvPicPr/>
          <p:nvPr/>
        </p:nvPicPr>
        <p:blipFill>
          <a:blip r:embed="rId1"/>
          <a:stretch/>
        </p:blipFill>
        <p:spPr>
          <a:xfrm>
            <a:off x="0" y="1378080"/>
            <a:ext cx="9143640" cy="410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"/>
          <p:cNvSpPr/>
          <p:nvPr/>
        </p:nvSpPr>
        <p:spPr>
          <a:xfrm flipH="1">
            <a:off x="5580000" y="5478120"/>
            <a:ext cx="3240000" cy="1379880"/>
          </a:xfrm>
          <a:prstGeom prst="cloudCallout">
            <a:avLst>
              <a:gd name="adj1" fmla="val 59675"/>
              <a:gd name="adj2" fmla="val -42592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Στιγμές πρίν την εκδίκηση…..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Εικόνα 1" descr="Screenshot_20250111_132942_Samsung Internet"/>
          <p:cNvPicPr/>
          <p:nvPr/>
        </p:nvPicPr>
        <p:blipFill>
          <a:blip r:embed="rId1"/>
          <a:stretch/>
        </p:blipFill>
        <p:spPr>
          <a:xfrm>
            <a:off x="0" y="1378080"/>
            <a:ext cx="9143640" cy="410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"/>
          <p:cNvSpPr/>
          <p:nvPr/>
        </p:nvSpPr>
        <p:spPr>
          <a:xfrm>
            <a:off x="2520000" y="360000"/>
            <a:ext cx="1800000" cy="1440000"/>
          </a:xfrm>
          <a:prstGeom prst="cloudCallout">
            <a:avLst>
              <a:gd name="adj1" fmla="val 76731"/>
              <a:gd name="adj2" fmla="val 66916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Η ώρα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Εικόνα 1" descr="Screenshot_20250111_132903_Samsung Internet"/>
          <p:cNvPicPr/>
          <p:nvPr/>
        </p:nvPicPr>
        <p:blipFill>
          <a:blip r:embed="rId1"/>
          <a:stretch/>
        </p:blipFill>
        <p:spPr>
          <a:xfrm>
            <a:off x="0" y="1378080"/>
            <a:ext cx="9143640" cy="410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" name=""/>
          <p:cNvSpPr/>
          <p:nvPr/>
        </p:nvSpPr>
        <p:spPr>
          <a:xfrm>
            <a:off x="5220000" y="180000"/>
            <a:ext cx="3240000" cy="1080000"/>
          </a:xfrm>
          <a:prstGeom prst="cloudCallout">
            <a:avLst>
              <a:gd name="adj1" fmla="val -18634"/>
              <a:gd name="adj2" fmla="val 133712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Κι όμως μπορούμε!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Εικόνα 1" descr="Screenshot_20250111_133003_Samsung Internet"/>
          <p:cNvPicPr/>
          <p:nvPr/>
        </p:nvPicPr>
        <p:blipFill>
          <a:blip r:embed="rId1"/>
          <a:stretch/>
        </p:blipFill>
        <p:spPr>
          <a:xfrm>
            <a:off x="0" y="1378080"/>
            <a:ext cx="9143640" cy="410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" name=""/>
          <p:cNvSpPr/>
          <p:nvPr/>
        </p:nvSpPr>
        <p:spPr>
          <a:xfrm>
            <a:off x="5760000" y="180000"/>
            <a:ext cx="2340000" cy="1440000"/>
          </a:xfrm>
          <a:prstGeom prst="cloudCallout">
            <a:avLst>
              <a:gd name="adj1" fmla="val -36310"/>
              <a:gd name="adj2" fmla="val 131953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Η ικανοποίηση στα μάτια!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Εικόνα 1" descr="Screenshot_20250111_133102_Samsung Internet"/>
          <p:cNvPicPr/>
          <p:nvPr/>
        </p:nvPicPr>
        <p:blipFill>
          <a:blip r:embed="rId1"/>
          <a:stretch/>
        </p:blipFill>
        <p:spPr>
          <a:xfrm>
            <a:off x="0" y="1378080"/>
            <a:ext cx="9143640" cy="410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"/>
          <p:cNvSpPr/>
          <p:nvPr/>
        </p:nvSpPr>
        <p:spPr>
          <a:xfrm>
            <a:off x="4500000" y="180000"/>
            <a:ext cx="3420000" cy="1260000"/>
          </a:xfrm>
          <a:prstGeom prst="cloudCallout">
            <a:avLst>
              <a:gd name="adj1" fmla="val -18634"/>
              <a:gd name="adj2" fmla="val 133712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Η φιλία νικάει!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Εικόνα 1" descr="Screenshot_20250111_131057_Samsung Internet"/>
          <p:cNvPicPr/>
          <p:nvPr/>
        </p:nvPicPr>
        <p:blipFill>
          <a:blip r:embed="rId1"/>
          <a:stretch/>
        </p:blipFill>
        <p:spPr>
          <a:xfrm>
            <a:off x="0" y="1378080"/>
            <a:ext cx="9143640" cy="410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Ελλειψοειδής επεξήγηση 2"/>
          <p:cNvSpPr/>
          <p:nvPr/>
        </p:nvSpPr>
        <p:spPr>
          <a:xfrm>
            <a:off x="2286000" y="5478480"/>
            <a:ext cx="5943240" cy="1379160"/>
          </a:xfrm>
          <a:prstGeom prst="wedgeEllipseCallout">
            <a:avLst>
              <a:gd name="adj1" fmla="val -24469"/>
              <a:gd name="adj2" fmla="val -69731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l-GR" sz="2400" strike="noStrike" u="none">
                <a:solidFill>
                  <a:schemeClr val="lt1"/>
                </a:solidFill>
                <a:uFillTx/>
                <a:latin typeface="Calibri"/>
              </a:rPr>
              <a:t>Το μαγικό γούρι, που φέρνει φίλους …</a:t>
            </a:r>
            <a:endParaRPr b="0" lang="el-G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Εικόνα 1" descr="Screenshot_20250111_131147_Samsung Internet"/>
          <p:cNvPicPr/>
          <p:nvPr/>
        </p:nvPicPr>
        <p:blipFill>
          <a:blip r:embed="rId1"/>
          <a:stretch/>
        </p:blipFill>
        <p:spPr>
          <a:xfrm>
            <a:off x="0" y="1378080"/>
            <a:ext cx="9143640" cy="410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"/>
          <p:cNvSpPr/>
          <p:nvPr/>
        </p:nvSpPr>
        <p:spPr>
          <a:xfrm>
            <a:off x="3600000" y="180000"/>
            <a:ext cx="4500000" cy="1800000"/>
          </a:xfrm>
          <a:prstGeom prst="cloudCallout">
            <a:avLst>
              <a:gd name="adj1" fmla="val -24717"/>
              <a:gd name="adj2" fmla="val 107986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Ένα όνομα μία ιστορία!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Εικόνα 1" descr="Screenshot_20250111_131258_Samsung Internet"/>
          <p:cNvPicPr/>
          <p:nvPr/>
        </p:nvPicPr>
        <p:blipFill>
          <a:blip r:embed="rId1"/>
          <a:stretch/>
        </p:blipFill>
        <p:spPr>
          <a:xfrm>
            <a:off x="0" y="1378080"/>
            <a:ext cx="9143640" cy="410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"/>
          <p:cNvSpPr/>
          <p:nvPr/>
        </p:nvSpPr>
        <p:spPr>
          <a:xfrm>
            <a:off x="5400000" y="540000"/>
            <a:ext cx="2340000" cy="1260000"/>
          </a:xfrm>
          <a:prstGeom prst="cloudCallout">
            <a:avLst>
              <a:gd name="adj1" fmla="val -32819"/>
              <a:gd name="adj2" fmla="val 121092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Η  απόρριψη...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Εικόνα 1" descr="Screenshot_20250111_131409_Samsung Internet"/>
          <p:cNvPicPr/>
          <p:nvPr/>
        </p:nvPicPr>
        <p:blipFill>
          <a:blip r:embed="rId1"/>
          <a:stretch/>
        </p:blipFill>
        <p:spPr>
          <a:xfrm>
            <a:off x="0" y="1378080"/>
            <a:ext cx="9143640" cy="410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" name=""/>
          <p:cNvSpPr/>
          <p:nvPr/>
        </p:nvSpPr>
        <p:spPr>
          <a:xfrm>
            <a:off x="2880000" y="0"/>
            <a:ext cx="4680000" cy="1440000"/>
          </a:xfrm>
          <a:prstGeom prst="cloudCallout">
            <a:avLst>
              <a:gd name="adj1" fmla="val -13314"/>
              <a:gd name="adj2" fmla="val 123629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Οι αληθινοί φίλοι φαίνονται στα δύσκολα!!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/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Εικόνα 1" descr="Screenshot_20250111_131544_Samsung Internet"/>
          <p:cNvPicPr/>
          <p:nvPr/>
        </p:nvPicPr>
        <p:blipFill>
          <a:blip r:embed="rId1"/>
          <a:stretch/>
        </p:blipFill>
        <p:spPr>
          <a:xfrm>
            <a:off x="0" y="1378080"/>
            <a:ext cx="9143640" cy="410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"/>
          <p:cNvSpPr/>
          <p:nvPr/>
        </p:nvSpPr>
        <p:spPr>
          <a:xfrm>
            <a:off x="4860000" y="5220000"/>
            <a:ext cx="3420000" cy="1620000"/>
          </a:xfrm>
          <a:prstGeom prst="cloudCallout">
            <a:avLst>
              <a:gd name="adj1" fmla="val -31953"/>
              <a:gd name="adj2" fmla="val -65925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Η διαμαρτυρία !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Εικόνα 1" descr="Screenshot_20250111_131633_Samsung Internet"/>
          <p:cNvPicPr/>
          <p:nvPr/>
        </p:nvPicPr>
        <p:blipFill>
          <a:blip r:embed="rId1"/>
          <a:stretch/>
        </p:blipFill>
        <p:spPr>
          <a:xfrm>
            <a:off x="0" y="1378080"/>
            <a:ext cx="9143640" cy="410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" name=""/>
          <p:cNvSpPr/>
          <p:nvPr/>
        </p:nvSpPr>
        <p:spPr>
          <a:xfrm>
            <a:off x="2340000" y="180000"/>
            <a:ext cx="4320000" cy="1080000"/>
          </a:xfrm>
          <a:prstGeom prst="cloudCallout">
            <a:avLst>
              <a:gd name="adj1" fmla="val 12819"/>
              <a:gd name="adj2" fmla="val 133703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Η δικαιολογία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Εικόνα 1" descr="Screenshot_20250111_132056_Samsung Internet"/>
          <p:cNvPicPr/>
          <p:nvPr/>
        </p:nvPicPr>
        <p:blipFill>
          <a:blip r:embed="rId1"/>
          <a:stretch/>
        </p:blipFill>
        <p:spPr>
          <a:xfrm>
            <a:off x="0" y="1378080"/>
            <a:ext cx="9143640" cy="410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"/>
          <p:cNvSpPr/>
          <p:nvPr/>
        </p:nvSpPr>
        <p:spPr>
          <a:xfrm>
            <a:off x="2340000" y="180000"/>
            <a:ext cx="3060000" cy="1080000"/>
          </a:xfrm>
          <a:prstGeom prst="cloudCallout">
            <a:avLst>
              <a:gd name="adj1" fmla="val -19453"/>
              <a:gd name="adj2" fmla="val 9275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Η μυστική συμφωνία!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Εικόνα 1" descr="Screenshot_20250111_131506_Samsung Internet"/>
          <p:cNvPicPr/>
          <p:nvPr/>
        </p:nvPicPr>
        <p:blipFill>
          <a:blip r:embed="rId1"/>
          <a:stretch/>
        </p:blipFill>
        <p:spPr>
          <a:xfrm>
            <a:off x="0" y="1378080"/>
            <a:ext cx="9143640" cy="410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"/>
          <p:cNvSpPr/>
          <p:nvPr/>
        </p:nvSpPr>
        <p:spPr>
          <a:xfrm>
            <a:off x="720000" y="180000"/>
            <a:ext cx="3240000" cy="1080000"/>
          </a:xfrm>
          <a:prstGeom prst="cloudCallout">
            <a:avLst>
              <a:gd name="adj1" fmla="val 26435"/>
              <a:gd name="adj2" fmla="val 126972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Το σωστό θέλει τόλμη!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Application>LibreOffice/24.8.4.2$Windows_X86_64 LibreOffice_project/bb3cfa12c7b1bf994ecc5649a80400d06cd71002</Application>
  <AppVersion>15.0000</AppVersion>
  <Words>115</Words>
  <Paragraphs>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2025-01-12T20:03:08Z</dcterms:created>
  <dc:creator>vasok</dc:creator>
  <dc:description/>
  <dc:language>el-GR</dc:language>
  <cp:lastModifiedBy/>
  <dcterms:modified xsi:type="dcterms:W3CDTF">2025-01-17T14:43:31Z</dcterms:modified>
  <cp:revision>18</cp:revision>
  <dc:subject/>
  <dc:title>Παρουσίαση του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Προβολή στην οθόνη (4:3)</vt:lpwstr>
  </property>
  <property fmtid="{D5CDD505-2E9C-101B-9397-08002B2CF9AE}" pid="3" name="Slides">
    <vt:i4>15</vt:i4>
  </property>
</Properties>
</file>