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2" r:id="rId10"/>
    <p:sldId id="283" r:id="rId11"/>
    <p:sldId id="264" r:id="rId12"/>
    <p:sldId id="265" r:id="rId13"/>
    <p:sldId id="266" r:id="rId14"/>
    <p:sldId id="267" r:id="rId15"/>
    <p:sldId id="268" r:id="rId16"/>
    <p:sldId id="269" r:id="rId17"/>
    <p:sldId id="278" r:id="rId18"/>
    <p:sldId id="270" r:id="rId19"/>
    <p:sldId id="271" r:id="rId20"/>
    <p:sldId id="272" r:id="rId21"/>
    <p:sldId id="273" r:id="rId22"/>
    <p:sldId id="280" r:id="rId23"/>
    <p:sldId id="274" r:id="rId24"/>
    <p:sldId id="28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 descr="C:\Users\vasoula\Desktop\history alosis\¬»ÉÃ·%20Ä·Â%20 Ì»·Â_thumb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4487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50" name="Picture 2" descr="C:\Users\vasoula\Desktop\2-h-29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0"/>
            <a:ext cx="92964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9218" name="Picture 2" descr="C:\Users\vasoula\Desktop\history alosis\2-11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42" name="Picture 2" descr="C:\Users\vasoula\Desktop\history alosis\2-24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43999" cy="67056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1266" name="Picture 2" descr="C:\Users\vasoula\Desktop\history alosis\2-28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2290" name="Picture 2" descr="C:\Users\vasoula\Desktop\history alosis\2-30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3314" name="Picture 2" descr="C:\Users\vasoula\Desktop\history alosis\2-31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0"/>
            <a:ext cx="8686799" cy="6858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4338" name="Picture 2" descr="C:\Users\vasoula\Desktop\history alosis\2-33-638.jpg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484" name="Picture 4" descr="C:\Users\vasoula\Desktop\history alosis\imagesBSIX5S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5362" name="Picture 2" descr="C:\Users\vasoula\Desktop\history alosis\2-40-638.jpg"/>
          <p:cNvPicPr>
            <a:picLocks noChangeAspect="1" noChangeArrowheads="1"/>
          </p:cNvPicPr>
          <p:nvPr/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6386" name="Picture 2" descr="C:\Users\vasoula\Desktop\history alosis\2-41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51" name="Picture 3" descr="C:\Users\vasoula\Desktop\2-1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33400"/>
            <a:ext cx="9144000" cy="78485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7410" name="Picture 2" descr="C:\Users\vasoula\Desktop\history alosis\2-42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43999" cy="6705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8434" name="Picture 2" descr="C:\Users\vasoula\Desktop\history alosis\2-46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9458" name="Picture 2" descr="C:\Users\vasoula\Desktop\history alosis\2-48-638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Content Placeholder 3" descr="E:\Διδακτική πρόταση Σεμιναρίων ΕΜΕ Φεβρουαρίου 2012\Τούρκοι Οθωμανοί\byzantium_t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641850" y="5217319"/>
            <a:ext cx="4105275" cy="7080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l-GR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Αγία Σοφία Κωνσταντινούπολης</a:t>
            </a:r>
            <a:endParaRPr lang="en-GB" sz="20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el-GR" sz="20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E:\Διδακτική Πρόταση στην Ιστορία για τα Σεμινάρια ΕΜΕ Φεβρουαρίου 2012\Τούρκοι Οθωμανοί\350px-Aya_sof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074" name="Picture 2" descr="C:\Users\vasoula\Desktop\history alosis\2-3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098" name="Picture 2" descr="C:\Users\vasoula\Desktop\history alosis\2-4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122" name="Picture 2" descr="C:\Users\vasoula\Desktop\history alosis\2-6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146" name="Picture 2" descr="C:\Users\vasoula\Desktop\history alosis\2-7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170" name="Picture 2" descr="C:\Users\vasoula\Desktop\history alosis\2-9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8194" name="Picture 2" descr="C:\Users\vasoula\Desktop\history alosis\2-10-6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 descr="C:\Users\vasoula\Desktop\2-h-28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96399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3</Words>
  <Application>Microsoft Office PowerPoint</Application>
  <PresentationFormat>On-screen Show (4:3)</PresentationFormat>
  <Paragraphs>1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vasoula</dc:creator>
  <cp:lastModifiedBy>vasoula</cp:lastModifiedBy>
  <cp:revision>10</cp:revision>
  <dcterms:created xsi:type="dcterms:W3CDTF">2006-08-16T00:00:00Z</dcterms:created>
  <dcterms:modified xsi:type="dcterms:W3CDTF">2016-03-25T17:45:46Z</dcterms:modified>
</cp:coreProperties>
</file>